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  <p:sldMasterId id="2147483684" r:id="rId5"/>
  </p:sldMasterIdLst>
  <p:notesMasterIdLst>
    <p:notesMasterId r:id="rId17"/>
  </p:notesMasterIdLst>
  <p:sldIdLst>
    <p:sldId id="256" r:id="rId6"/>
    <p:sldId id="325" r:id="rId7"/>
    <p:sldId id="306" r:id="rId8"/>
    <p:sldId id="324" r:id="rId9"/>
    <p:sldId id="319" r:id="rId10"/>
    <p:sldId id="326" r:id="rId11"/>
    <p:sldId id="322" r:id="rId12"/>
    <p:sldId id="327" r:id="rId13"/>
    <p:sldId id="323" r:id="rId14"/>
    <p:sldId id="321" r:id="rId15"/>
    <p:sldId id="320" r:id="rId16"/>
  </p:sldIdLst>
  <p:sldSz cx="9144000" cy="5143500" type="screen16x9"/>
  <p:notesSz cx="6858000" cy="9144000"/>
  <p:embeddedFontLst>
    <p:embeddedFont>
      <p:font typeface="Avenir Next LT Pro" panose="020B0504020202020204" pitchFamily="34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15"/>
    <a:srgbClr val="C8E1FF"/>
    <a:srgbClr val="001633"/>
    <a:srgbClr val="518D99"/>
    <a:srgbClr val="00717D"/>
    <a:srgbClr val="D28EBD"/>
    <a:srgbClr val="8F730B"/>
    <a:srgbClr val="E6C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81C290-4ED4-4418-9B6A-5B4152CB6663}" v="206" dt="2022-09-10T07:38:34.671"/>
  </p1510:revLst>
</p1510:revInfo>
</file>

<file path=ppt/tableStyles.xml><?xml version="1.0" encoding="utf-8"?>
<a:tblStyleLst xmlns:a="http://schemas.openxmlformats.org/drawingml/2006/main" def="{D802FE9E-D77D-43BE-9402-BB6BBE71504C}">
  <a:tblStyle styleId="{D802FE9E-D77D-43BE-9402-BB6BBE715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40" autoAdjust="0"/>
    <p:restoredTop sz="77550" autoAdjust="0"/>
  </p:normalViewPr>
  <p:slideViewPr>
    <p:cSldViewPr snapToGrid="0">
      <p:cViewPr varScale="1">
        <p:scale>
          <a:sx n="89" d="100"/>
          <a:sy n="89" d="100"/>
        </p:scale>
        <p:origin x="554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lambí" userId="4a6d1bf1f7d9374e" providerId="LiveId" clId="{7F789C17-A26B-45C0-9B83-53D0BC83F691}"/>
    <pc:docChg chg="undo custSel addSld delSld modSld">
      <pc:chgData name="Mar Llambí" userId="4a6d1bf1f7d9374e" providerId="LiveId" clId="{7F789C17-A26B-45C0-9B83-53D0BC83F691}" dt="2021-04-27T17:36:24.476" v="1787" actId="20577"/>
      <pc:docMkLst>
        <pc:docMk/>
      </pc:docMkLst>
      <pc:sldChg chg="modSp mod">
        <pc:chgData name="Mar Llambí" userId="4a6d1bf1f7d9374e" providerId="LiveId" clId="{7F789C17-A26B-45C0-9B83-53D0BC83F691}" dt="2021-04-27T17:23:57.661" v="953" actId="20577"/>
        <pc:sldMkLst>
          <pc:docMk/>
          <pc:sldMk cId="0" sldId="258"/>
        </pc:sldMkLst>
        <pc:spChg chg="mod">
          <ac:chgData name="Mar Llambí" userId="4a6d1bf1f7d9374e" providerId="LiveId" clId="{7F789C17-A26B-45C0-9B83-53D0BC83F691}" dt="2021-04-27T17:23:57.661" v="953" actId="20577"/>
          <ac:spMkLst>
            <pc:docMk/>
            <pc:sldMk cId="0" sldId="258"/>
            <ac:spMk id="183" creationId="{00000000-0000-0000-0000-000000000000}"/>
          </ac:spMkLst>
        </pc:spChg>
      </pc:sldChg>
      <pc:sldChg chg="addSp delSp modSp mod">
        <pc:chgData name="Mar Llambí" userId="4a6d1bf1f7d9374e" providerId="LiveId" clId="{7F789C17-A26B-45C0-9B83-53D0BC83F691}" dt="2021-04-27T17:34:09.859" v="1773" actId="14100"/>
        <pc:sldMkLst>
          <pc:docMk/>
          <pc:sldMk cId="0" sldId="262"/>
        </pc:sldMkLst>
        <pc:spChg chg="add del">
          <ac:chgData name="Mar Llambí" userId="4a6d1bf1f7d9374e" providerId="LiveId" clId="{7F789C17-A26B-45C0-9B83-53D0BC83F691}" dt="2021-04-27T17:20:10.699" v="821" actId="478"/>
          <ac:spMkLst>
            <pc:docMk/>
            <pc:sldMk cId="0" sldId="262"/>
            <ac:spMk id="2" creationId="{DEE0EDB3-9BE2-487B-9D5B-9825579B9A43}"/>
          </ac:spMkLst>
        </pc:spChg>
        <pc:spChg chg="mod">
          <ac:chgData name="Mar Llambí" userId="4a6d1bf1f7d9374e" providerId="LiveId" clId="{7F789C17-A26B-45C0-9B83-53D0BC83F691}" dt="2021-04-27T17:29:06.872" v="1465" actId="14100"/>
          <ac:spMkLst>
            <pc:docMk/>
            <pc:sldMk cId="0" sldId="262"/>
            <ac:spMk id="4" creationId="{9C322301-397B-4417-8717-9DFD76325574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5" creationId="{7B5DB991-1B95-4667-BF44-10DBB3A2B808}"/>
          </ac:spMkLst>
        </pc:spChg>
        <pc:spChg chg="mod">
          <ac:chgData name="Mar Llambí" userId="4a6d1bf1f7d9374e" providerId="LiveId" clId="{7F789C17-A26B-45C0-9B83-53D0BC83F691}" dt="2021-04-27T17:30:13.268" v="1467" actId="1076"/>
          <ac:spMkLst>
            <pc:docMk/>
            <pc:sldMk cId="0" sldId="262"/>
            <ac:spMk id="6" creationId="{2191DC5E-38D6-41A1-80D8-193B98F5D7B8}"/>
          </ac:spMkLst>
        </pc:spChg>
        <pc:spChg chg="mod">
          <ac:chgData name="Mar Llambí" userId="4a6d1bf1f7d9374e" providerId="LiveId" clId="{7F789C17-A26B-45C0-9B83-53D0BC83F691}" dt="2021-04-27T17:28:04.854" v="1373" actId="14100"/>
          <ac:spMkLst>
            <pc:docMk/>
            <pc:sldMk cId="0" sldId="262"/>
            <ac:spMk id="8" creationId="{EB13216E-E858-4E16-AC6D-5549ACF9C1F6}"/>
          </ac:spMkLst>
        </pc:spChg>
        <pc:spChg chg="mod">
          <ac:chgData name="Mar Llambí" userId="4a6d1bf1f7d9374e" providerId="LiveId" clId="{7F789C17-A26B-45C0-9B83-53D0BC83F691}" dt="2021-04-27T17:28:02.355" v="1372" actId="1076"/>
          <ac:spMkLst>
            <pc:docMk/>
            <pc:sldMk cId="0" sldId="262"/>
            <ac:spMk id="10" creationId="{9AF2268E-C61D-4514-8D42-7234965CD332}"/>
          </ac:spMkLst>
        </pc:spChg>
        <pc:spChg chg="del mod">
          <ac:chgData name="Mar Llambí" userId="4a6d1bf1f7d9374e" providerId="LiveId" clId="{7F789C17-A26B-45C0-9B83-53D0BC83F691}" dt="2021-04-27T17:28:10.360" v="1376" actId="478"/>
          <ac:spMkLst>
            <pc:docMk/>
            <pc:sldMk cId="0" sldId="262"/>
            <ac:spMk id="12" creationId="{7BAE9977-8A73-4EC4-9AB7-8D85A7EC6561}"/>
          </ac:spMkLst>
        </pc:spChg>
        <pc:graphicFrameChg chg="add mod modGraphic">
          <ac:chgData name="Mar Llambí" userId="4a6d1bf1f7d9374e" providerId="LiveId" clId="{7F789C17-A26B-45C0-9B83-53D0BC83F691}" dt="2021-04-27T17:34:09.859" v="1773" actId="14100"/>
          <ac:graphicFrameMkLst>
            <pc:docMk/>
            <pc:sldMk cId="0" sldId="262"/>
            <ac:graphicFrameMk id="3" creationId="{B7BFC84D-400F-40EB-BB06-A79E3DC31DC3}"/>
          </ac:graphicFrameMkLst>
        </pc:graphicFrameChg>
      </pc:sldChg>
      <pc:sldChg chg="addSp delSp modSp mod modClrScheme chgLayout">
        <pc:chgData name="Mar Llambí" userId="4a6d1bf1f7d9374e" providerId="LiveId" clId="{7F789C17-A26B-45C0-9B83-53D0BC83F691}" dt="2021-04-27T17:35:04.687" v="1779" actId="1076"/>
        <pc:sldMkLst>
          <pc:docMk/>
          <pc:sldMk cId="1828399369" sldId="306"/>
        </pc:sldMkLst>
        <pc:spChg chg="add del mod ord">
          <ac:chgData name="Mar Llambí" userId="4a6d1bf1f7d9374e" providerId="LiveId" clId="{7F789C17-A26B-45C0-9B83-53D0BC83F691}" dt="2021-04-27T17:34:40.878" v="1775" actId="478"/>
          <ac:spMkLst>
            <pc:docMk/>
            <pc:sldMk cId="1828399369" sldId="306"/>
            <ac:spMk id="11" creationId="{D47FCCD1-114B-4979-97E8-F25E50F2C134}"/>
          </ac:spMkLst>
        </pc:spChg>
        <pc:spChg chg="mod ord">
          <ac:chgData name="Mar Llambí" userId="4a6d1bf1f7d9374e" providerId="LiveId" clId="{7F789C17-A26B-45C0-9B83-53D0BC83F691}" dt="2021-04-27T17:35:04.687" v="1779" actId="1076"/>
          <ac:spMkLst>
            <pc:docMk/>
            <pc:sldMk cId="1828399369" sldId="306"/>
            <ac:spMk id="214" creationId="{00000000-0000-0000-0000-000000000000}"/>
          </ac:spMkLst>
        </pc:spChg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3732224679" sldId="308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257576041" sldId="309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2033833632" sldId="310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913306789" sldId="311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1076497356" sldId="312"/>
        </pc:sldMkLst>
      </pc:sldChg>
      <pc:sldChg chg="del">
        <pc:chgData name="Mar Llambí" userId="4a6d1bf1f7d9374e" providerId="LiveId" clId="{7F789C17-A26B-45C0-9B83-53D0BC83F691}" dt="2021-04-27T16:55:32.685" v="0" actId="47"/>
        <pc:sldMkLst>
          <pc:docMk/>
          <pc:sldMk cId="845361378" sldId="313"/>
        </pc:sldMkLst>
      </pc:sldChg>
      <pc:sldChg chg="addSp delSp modSp new mod modClrScheme chgLayout">
        <pc:chgData name="Mar Llambí" userId="4a6d1bf1f7d9374e" providerId="LiveId" clId="{7F789C17-A26B-45C0-9B83-53D0BC83F691}" dt="2021-04-27T17:36:24.476" v="1787" actId="20577"/>
        <pc:sldMkLst>
          <pc:docMk/>
          <pc:sldMk cId="3661592432" sldId="315"/>
        </pc:sldMkLst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2" creationId="{60E3C1CF-4732-4300-A339-840EEE48E365}"/>
          </ac:spMkLst>
        </pc:spChg>
        <pc:spChg chg="del mod ord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3" creationId="{FA709A62-50E3-4BA9-98E8-254EE296D407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4" creationId="{E0F99C93-5A50-42D0-8DF4-2FC42B89A950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5" creationId="{EAE874FC-579C-42A0-ADAC-50CE5FD7D26C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6" creationId="{A6F048AD-E158-44FB-95C1-C89A3AE43821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7" creationId="{0178EBC0-13F5-4D82-B0C9-50BA7795FA9A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8" creationId="{0233C65D-6F6F-43BF-8EE1-25791C0501D6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9" creationId="{8166ECD4-523A-4CAF-9053-72A9C3D19F12}"/>
          </ac:spMkLst>
        </pc:spChg>
        <pc:spChg chg="del">
          <ac:chgData name="Mar Llambí" userId="4a6d1bf1f7d9374e" providerId="LiveId" clId="{7F789C17-A26B-45C0-9B83-53D0BC83F691}" dt="2021-04-27T16:56:21.875" v="2" actId="700"/>
          <ac:spMkLst>
            <pc:docMk/>
            <pc:sldMk cId="3661592432" sldId="315"/>
            <ac:spMk id="10" creationId="{2F7A2140-5DC2-46B9-A767-EC26D0EFCB2E}"/>
          </ac:spMkLst>
        </pc:spChg>
        <pc:spChg chg="add del mod ord">
          <ac:chgData name="Mar Llambí" userId="4a6d1bf1f7d9374e" providerId="LiveId" clId="{7F789C17-A26B-45C0-9B83-53D0BC83F691}" dt="2021-04-27T16:56:25.098" v="3" actId="478"/>
          <ac:spMkLst>
            <pc:docMk/>
            <pc:sldMk cId="3661592432" sldId="315"/>
            <ac:spMk id="11" creationId="{5FF5307F-E488-42C6-ACB5-267555586A42}"/>
          </ac:spMkLst>
        </pc:spChg>
        <pc:spChg chg="add del mod ord">
          <ac:chgData name="Mar Llambí" userId="4a6d1bf1f7d9374e" providerId="LiveId" clId="{7F789C17-A26B-45C0-9B83-53D0BC83F691}" dt="2021-04-27T16:56:26.085" v="4" actId="478"/>
          <ac:spMkLst>
            <pc:docMk/>
            <pc:sldMk cId="3661592432" sldId="315"/>
            <ac:spMk id="12" creationId="{B9277BF6-4F8A-4910-BFC6-9E9170D9AFC6}"/>
          </ac:spMkLst>
        </pc:spChg>
        <pc:spChg chg="add mod">
          <ac:chgData name="Mar Llambí" userId="4a6d1bf1f7d9374e" providerId="LiveId" clId="{7F789C17-A26B-45C0-9B83-53D0BC83F691}" dt="2021-04-27T17:16:29.514" v="591" actId="20577"/>
          <ac:spMkLst>
            <pc:docMk/>
            <pc:sldMk cId="3661592432" sldId="315"/>
            <ac:spMk id="13" creationId="{7BEFC8AF-27D1-44C0-9FB8-1105659E81EF}"/>
          </ac:spMkLst>
        </pc:spChg>
        <pc:spChg chg="add mod">
          <ac:chgData name="Mar Llambí" userId="4a6d1bf1f7d9374e" providerId="LiveId" clId="{7F789C17-A26B-45C0-9B83-53D0BC83F691}" dt="2021-04-27T17:36:24.476" v="1787" actId="20577"/>
          <ac:spMkLst>
            <pc:docMk/>
            <pc:sldMk cId="3661592432" sldId="315"/>
            <ac:spMk id="17" creationId="{8EF5C838-B0D0-47CD-BF69-A501F263565A}"/>
          </ac:spMkLst>
        </pc:spChg>
        <pc:spChg chg="add del mod">
          <ac:chgData name="Mar Llambí" userId="4a6d1bf1f7d9374e" providerId="LiveId" clId="{7F789C17-A26B-45C0-9B83-53D0BC83F691}" dt="2021-04-27T17:16:25.161" v="590" actId="478"/>
          <ac:spMkLst>
            <pc:docMk/>
            <pc:sldMk cId="3661592432" sldId="315"/>
            <ac:spMk id="18" creationId="{3DA89F35-E5EF-4272-8F1A-01D5F439DBA1}"/>
          </ac:spMkLst>
        </pc:spChg>
        <pc:graphicFrameChg chg="add del mod">
          <ac:chgData name="Mar Llambí" userId="4a6d1bf1f7d9374e" providerId="LiveId" clId="{7F789C17-A26B-45C0-9B83-53D0BC83F691}" dt="2021-04-27T16:57:11.137" v="59" actId="478"/>
          <ac:graphicFrameMkLst>
            <pc:docMk/>
            <pc:sldMk cId="3661592432" sldId="315"/>
            <ac:graphicFrameMk id="15" creationId="{9A5B0631-DACD-4902-A571-A57BA0ED5560}"/>
          </ac:graphicFrameMkLst>
        </pc:graphicFrameChg>
        <pc:graphicFrameChg chg="add mod modGraphic">
          <ac:chgData name="Mar Llambí" userId="4a6d1bf1f7d9374e" providerId="LiveId" clId="{7F789C17-A26B-45C0-9B83-53D0BC83F691}" dt="2021-04-27T17:16:53.516" v="598" actId="20577"/>
          <ac:graphicFrameMkLst>
            <pc:docMk/>
            <pc:sldMk cId="3661592432" sldId="315"/>
            <ac:graphicFrameMk id="16" creationId="{4D213E99-E3D3-4B5D-98F2-FEDACE9FDFDC}"/>
          </ac:graphicFrameMkLst>
        </pc:graphicFrameChg>
        <pc:cxnChg chg="add mod">
          <ac:chgData name="Mar Llambí" userId="4a6d1bf1f7d9374e" providerId="LiveId" clId="{7F789C17-A26B-45C0-9B83-53D0BC83F691}" dt="2021-04-27T16:56:33.605" v="5"/>
          <ac:cxnSpMkLst>
            <pc:docMk/>
            <pc:sldMk cId="3661592432" sldId="315"/>
            <ac:cxnSpMk id="14" creationId="{D9D7FE61-9D8E-4EF9-9B39-13803892423E}"/>
          </ac:cxnSpMkLst>
        </pc:cxnChg>
      </pc:sldChg>
    </pc:docChg>
  </pc:docChgLst>
  <pc:docChgLst>
    <pc:chgData name="Jonas Rapp" userId="ea2875597a0a653a" providerId="LiveId" clId="{6281C290-4ED4-4418-9B6A-5B4152CB6663}"/>
    <pc:docChg chg="undo custSel addSld delSld modSld sldOrd">
      <pc:chgData name="Jonas Rapp" userId="ea2875597a0a653a" providerId="LiveId" clId="{6281C290-4ED4-4418-9B6A-5B4152CB6663}" dt="2022-09-10T07:38:34.671" v="747"/>
      <pc:docMkLst>
        <pc:docMk/>
      </pc:docMkLst>
      <pc:sldChg chg="modSp mod modTransition">
        <pc:chgData name="Jonas Rapp" userId="ea2875597a0a653a" providerId="LiveId" clId="{6281C290-4ED4-4418-9B6A-5B4152CB6663}" dt="2022-09-04T08:26:19.998" v="366" actId="403"/>
        <pc:sldMkLst>
          <pc:docMk/>
          <pc:sldMk cId="0" sldId="256"/>
        </pc:sldMkLst>
        <pc:spChg chg="mod">
          <ac:chgData name="Jonas Rapp" userId="ea2875597a0a653a" providerId="LiveId" clId="{6281C290-4ED4-4418-9B6A-5B4152CB6663}" dt="2022-08-09T06:40:40.572" v="16" actId="20577"/>
          <ac:spMkLst>
            <pc:docMk/>
            <pc:sldMk cId="0" sldId="256"/>
            <ac:spMk id="4" creationId="{D551B061-E7F8-4049-B1F0-C73B691A3AF1}"/>
          </ac:spMkLst>
        </pc:spChg>
        <pc:spChg chg="mod">
          <ac:chgData name="Jonas Rapp" userId="ea2875597a0a653a" providerId="LiveId" clId="{6281C290-4ED4-4418-9B6A-5B4152CB6663}" dt="2022-09-04T08:26:19.998" v="366" actId="403"/>
          <ac:spMkLst>
            <pc:docMk/>
            <pc:sldMk cId="0" sldId="256"/>
            <ac:spMk id="162" creationId="{00000000-0000-0000-0000-000000000000}"/>
          </ac:spMkLst>
        </pc:spChg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0" sldId="257"/>
        </pc:sldMkLst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0" sldId="258"/>
        </pc:sldMkLst>
      </pc:sldChg>
      <pc:sldChg chg="modSp del mod modTransition">
        <pc:chgData name="Jonas Rapp" userId="ea2875597a0a653a" providerId="LiveId" clId="{6281C290-4ED4-4418-9B6A-5B4152CB6663}" dt="2022-09-01T18:20:58.812" v="245" actId="47"/>
        <pc:sldMkLst>
          <pc:docMk/>
          <pc:sldMk cId="0" sldId="259"/>
        </pc:sldMkLst>
        <pc:spChg chg="mod">
          <ac:chgData name="Jonas Rapp" userId="ea2875597a0a653a" providerId="LiveId" clId="{6281C290-4ED4-4418-9B6A-5B4152CB6663}" dt="2022-08-09T06:53:35.611" v="7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Jonas Rapp" userId="ea2875597a0a653a" providerId="LiveId" clId="{6281C290-4ED4-4418-9B6A-5B4152CB6663}" dt="2022-08-09T06:53:49.117" v="80" actId="20577"/>
          <ac:spMkLst>
            <pc:docMk/>
            <pc:sldMk cId="0" sldId="259"/>
            <ac:spMk id="195" creationId="{00000000-0000-0000-0000-000000000000}"/>
          </ac:spMkLst>
        </pc:spChg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0" sldId="265"/>
        </pc:sldMkLst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0" sldId="266"/>
        </pc:sldMkLst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3171950614" sldId="305"/>
        </pc:sldMkLst>
      </pc:sldChg>
      <pc:sldChg chg="modTransition">
        <pc:chgData name="Jonas Rapp" userId="ea2875597a0a653a" providerId="LiveId" clId="{6281C290-4ED4-4418-9B6A-5B4152CB6663}" dt="2022-09-01T18:13:00.154" v="199"/>
        <pc:sldMkLst>
          <pc:docMk/>
          <pc:sldMk cId="1828399369" sldId="306"/>
        </pc:sldMkLst>
      </pc:sldChg>
      <pc:sldChg chg="del modTransition">
        <pc:chgData name="Jonas Rapp" userId="ea2875597a0a653a" providerId="LiveId" clId="{6281C290-4ED4-4418-9B6A-5B4152CB6663}" dt="2022-09-01T18:20:58.812" v="245" actId="47"/>
        <pc:sldMkLst>
          <pc:docMk/>
          <pc:sldMk cId="3661592432" sldId="315"/>
        </pc:sldMkLst>
      </pc:sldChg>
      <pc:sldChg chg="del modTransition">
        <pc:chgData name="Jonas Rapp" userId="ea2875597a0a653a" providerId="LiveId" clId="{6281C290-4ED4-4418-9B6A-5B4152CB6663}" dt="2022-09-01T18:19:02.758" v="235" actId="47"/>
        <pc:sldMkLst>
          <pc:docMk/>
          <pc:sldMk cId="1218813622" sldId="317"/>
        </pc:sldMkLst>
      </pc:sldChg>
      <pc:sldChg chg="del modTransition">
        <pc:chgData name="Jonas Rapp" userId="ea2875597a0a653a" providerId="LiveId" clId="{6281C290-4ED4-4418-9B6A-5B4152CB6663}" dt="2022-09-01T18:19:06.295" v="236" actId="47"/>
        <pc:sldMkLst>
          <pc:docMk/>
          <pc:sldMk cId="2786700388" sldId="318"/>
        </pc:sldMkLst>
      </pc:sldChg>
      <pc:sldChg chg="addSp modSp mod modTransition modAnim modNotesTx">
        <pc:chgData name="Jonas Rapp" userId="ea2875597a0a653a" providerId="LiveId" clId="{6281C290-4ED4-4418-9B6A-5B4152CB6663}" dt="2022-09-07T15:55:00.506" v="650" actId="20577"/>
        <pc:sldMkLst>
          <pc:docMk/>
          <pc:sldMk cId="2415520087" sldId="319"/>
        </pc:sldMkLst>
        <pc:spChg chg="mod">
          <ac:chgData name="Jonas Rapp" userId="ea2875597a0a653a" providerId="LiveId" clId="{6281C290-4ED4-4418-9B6A-5B4152CB6663}" dt="2022-08-09T06:45:44.511" v="46" actId="20577"/>
          <ac:spMkLst>
            <pc:docMk/>
            <pc:sldMk cId="2415520087" sldId="319"/>
            <ac:spMk id="8" creationId="{931901BD-5C73-51B0-F79F-33887E6CA222}"/>
          </ac:spMkLst>
        </pc:spChg>
        <pc:spChg chg="mod">
          <ac:chgData name="Jonas Rapp" userId="ea2875597a0a653a" providerId="LiveId" clId="{6281C290-4ED4-4418-9B6A-5B4152CB6663}" dt="2022-09-07T15:54:48.523" v="632" actId="20577"/>
          <ac:spMkLst>
            <pc:docMk/>
            <pc:sldMk cId="2415520087" sldId="319"/>
            <ac:spMk id="20" creationId="{EE9E53D7-F4B4-36B7-B878-0062BB619AC3}"/>
          </ac:spMkLst>
        </pc:spChg>
        <pc:grpChg chg="mod">
          <ac:chgData name="Jonas Rapp" userId="ea2875597a0a653a" providerId="LiveId" clId="{6281C290-4ED4-4418-9B6A-5B4152CB6663}" dt="2022-09-01T18:20:13.282" v="242" actId="1076"/>
          <ac:grpSpMkLst>
            <pc:docMk/>
            <pc:sldMk cId="2415520087" sldId="319"/>
            <ac:grpSpMk id="12" creationId="{FD5EC571-E631-BE92-7B21-7203FF7704BC}"/>
          </ac:grpSpMkLst>
        </pc:grpChg>
        <pc:grpChg chg="mod">
          <ac:chgData name="Jonas Rapp" userId="ea2875597a0a653a" providerId="LiveId" clId="{6281C290-4ED4-4418-9B6A-5B4152CB6663}" dt="2022-09-01T18:20:13.282" v="242" actId="1076"/>
          <ac:grpSpMkLst>
            <pc:docMk/>
            <pc:sldMk cId="2415520087" sldId="319"/>
            <ac:grpSpMk id="17" creationId="{426EAA5E-B978-BB70-CDAC-BCA33E02F697}"/>
          </ac:grpSpMkLst>
        </pc:grpChg>
        <pc:grpChg chg="mod">
          <ac:chgData name="Jonas Rapp" userId="ea2875597a0a653a" providerId="LiveId" clId="{6281C290-4ED4-4418-9B6A-5B4152CB6663}" dt="2022-09-01T18:20:13.282" v="242" actId="1076"/>
          <ac:grpSpMkLst>
            <pc:docMk/>
            <pc:sldMk cId="2415520087" sldId="319"/>
            <ac:grpSpMk id="21" creationId="{1E22D42E-239E-3A1B-88B4-26D38F50F1E3}"/>
          </ac:grpSpMkLst>
        </pc:grpChg>
        <pc:picChg chg="add mod">
          <ac:chgData name="Jonas Rapp" userId="ea2875597a0a653a" providerId="LiveId" clId="{6281C290-4ED4-4418-9B6A-5B4152CB6663}" dt="2022-09-07T15:45:03.558" v="475" actId="14100"/>
          <ac:picMkLst>
            <pc:docMk/>
            <pc:sldMk cId="2415520087" sldId="319"/>
            <ac:picMk id="2" creationId="{DCF81274-F8B8-EBDA-C87D-D48CC9DB2010}"/>
          </ac:picMkLst>
        </pc:picChg>
        <pc:picChg chg="mod">
          <ac:chgData name="Jonas Rapp" userId="ea2875597a0a653a" providerId="LiveId" clId="{6281C290-4ED4-4418-9B6A-5B4152CB6663}" dt="2022-08-09T06:51:30.052" v="60" actId="1076"/>
          <ac:picMkLst>
            <pc:docMk/>
            <pc:sldMk cId="2415520087" sldId="319"/>
            <ac:picMk id="5" creationId="{C6A2153B-4143-6D09-D379-2C44933E3369}"/>
          </ac:picMkLst>
        </pc:picChg>
        <pc:picChg chg="mod">
          <ac:chgData name="Jonas Rapp" userId="ea2875597a0a653a" providerId="LiveId" clId="{6281C290-4ED4-4418-9B6A-5B4152CB6663}" dt="2022-08-09T06:51:23.507" v="59" actId="1076"/>
          <ac:picMkLst>
            <pc:docMk/>
            <pc:sldMk cId="2415520087" sldId="319"/>
            <ac:picMk id="11" creationId="{FCDF5AFC-83B7-A732-2A82-D21EB078CCB7}"/>
          </ac:picMkLst>
        </pc:picChg>
      </pc:sldChg>
      <pc:sldChg chg="addSp delSp modSp mod ord modTransition">
        <pc:chgData name="Jonas Rapp" userId="ea2875597a0a653a" providerId="LiveId" clId="{6281C290-4ED4-4418-9B6A-5B4152CB6663}" dt="2022-09-07T18:00:19.697" v="697"/>
        <pc:sldMkLst>
          <pc:docMk/>
          <pc:sldMk cId="1421551540" sldId="320"/>
        </pc:sldMkLst>
        <pc:spChg chg="mod">
          <ac:chgData name="Jonas Rapp" userId="ea2875597a0a653a" providerId="LiveId" clId="{6281C290-4ED4-4418-9B6A-5B4152CB6663}" dt="2022-08-09T06:52:42.755" v="66" actId="20577"/>
          <ac:spMkLst>
            <pc:docMk/>
            <pc:sldMk cId="1421551540" sldId="320"/>
            <ac:spMk id="3" creationId="{54752AC1-860A-F102-14BF-F1FC22D882BF}"/>
          </ac:spMkLst>
        </pc:spChg>
        <pc:spChg chg="del">
          <ac:chgData name="Jonas Rapp" userId="ea2875597a0a653a" providerId="LiveId" clId="{6281C290-4ED4-4418-9B6A-5B4152CB6663}" dt="2022-09-01T18:21:10.158" v="246" actId="478"/>
          <ac:spMkLst>
            <pc:docMk/>
            <pc:sldMk cId="1421551540" sldId="320"/>
            <ac:spMk id="4" creationId="{61DF365A-8CFA-47D4-3195-A3E527AC34F9}"/>
          </ac:spMkLst>
        </pc:spChg>
        <pc:spChg chg="add mod">
          <ac:chgData name="Jonas Rapp" userId="ea2875597a0a653a" providerId="LiveId" clId="{6281C290-4ED4-4418-9B6A-5B4152CB6663}" dt="2022-09-04T08:43:27.631" v="431" actId="20577"/>
          <ac:spMkLst>
            <pc:docMk/>
            <pc:sldMk cId="1421551540" sldId="320"/>
            <ac:spMk id="5" creationId="{9218F3EB-50E2-2A4D-A470-676F89DC947C}"/>
          </ac:spMkLst>
        </pc:spChg>
        <pc:picChg chg="add">
          <ac:chgData name="Jonas Rapp" userId="ea2875597a0a653a" providerId="LiveId" clId="{6281C290-4ED4-4418-9B6A-5B4152CB6663}" dt="2022-09-07T15:46:02.449" v="486" actId="22"/>
          <ac:picMkLst>
            <pc:docMk/>
            <pc:sldMk cId="1421551540" sldId="320"/>
            <ac:picMk id="4" creationId="{C9050062-71A6-01CF-8B42-658D5290AE7B}"/>
          </ac:picMkLst>
        </pc:picChg>
      </pc:sldChg>
      <pc:sldChg chg="addSp delSp modSp add mod modTransition modAnim">
        <pc:chgData name="Jonas Rapp" userId="ea2875597a0a653a" providerId="LiveId" clId="{6281C290-4ED4-4418-9B6A-5B4152CB6663}" dt="2022-09-07T17:59:18.380" v="692" actId="22"/>
        <pc:sldMkLst>
          <pc:docMk/>
          <pc:sldMk cId="1326953265" sldId="321"/>
        </pc:sldMkLst>
        <pc:spChg chg="add mod">
          <ac:chgData name="Jonas Rapp" userId="ea2875597a0a653a" providerId="LiveId" clId="{6281C290-4ED4-4418-9B6A-5B4152CB6663}" dt="2022-09-04T08:42:34.839" v="424" actId="20577"/>
          <ac:spMkLst>
            <pc:docMk/>
            <pc:sldMk cId="1326953265" sldId="321"/>
            <ac:spMk id="2" creationId="{6F16616A-C023-F0BE-5557-5EE1666F62C4}"/>
          </ac:spMkLst>
        </pc:spChg>
        <pc:spChg chg="mod">
          <ac:chgData name="Jonas Rapp" userId="ea2875597a0a653a" providerId="LiveId" clId="{6281C290-4ED4-4418-9B6A-5B4152CB6663}" dt="2022-09-01T18:10:16.477" v="138" actId="14100"/>
          <ac:spMkLst>
            <pc:docMk/>
            <pc:sldMk cId="1326953265" sldId="321"/>
            <ac:spMk id="195" creationId="{00000000-0000-0000-0000-000000000000}"/>
          </ac:spMkLst>
        </pc:spChg>
        <pc:picChg chg="add del">
          <ac:chgData name="Jonas Rapp" userId="ea2875597a0a653a" providerId="LiveId" clId="{6281C290-4ED4-4418-9B6A-5B4152CB6663}" dt="2022-09-07T17:59:17.251" v="691" actId="478"/>
          <ac:picMkLst>
            <pc:docMk/>
            <pc:sldMk cId="1326953265" sldId="321"/>
            <ac:picMk id="4" creationId="{919FF963-8AF7-B7DD-42D4-0761A6258E14}"/>
          </ac:picMkLst>
        </pc:picChg>
        <pc:picChg chg="add">
          <ac:chgData name="Jonas Rapp" userId="ea2875597a0a653a" providerId="LiveId" clId="{6281C290-4ED4-4418-9B6A-5B4152CB6663}" dt="2022-09-07T17:59:18.380" v="692" actId="22"/>
          <ac:picMkLst>
            <pc:docMk/>
            <pc:sldMk cId="1326953265" sldId="321"/>
            <ac:picMk id="6" creationId="{05F2EB6F-2FDF-7EC6-671E-45995AA3AAEC}"/>
          </ac:picMkLst>
        </pc:picChg>
      </pc:sldChg>
      <pc:sldChg chg="modSp add del mod">
        <pc:chgData name="Jonas Rapp" userId="ea2875597a0a653a" providerId="LiveId" clId="{6281C290-4ED4-4418-9B6A-5B4152CB6663}" dt="2022-09-01T18:03:04.431" v="85" actId="2696"/>
        <pc:sldMkLst>
          <pc:docMk/>
          <pc:sldMk cId="2686161429" sldId="321"/>
        </pc:sldMkLst>
        <pc:spChg chg="mod">
          <ac:chgData name="Jonas Rapp" userId="ea2875597a0a653a" providerId="LiveId" clId="{6281C290-4ED4-4418-9B6A-5B4152CB6663}" dt="2022-09-01T18:02:29.661" v="84"/>
          <ac:spMkLst>
            <pc:docMk/>
            <pc:sldMk cId="2686161429" sldId="321"/>
            <ac:spMk id="162" creationId="{00000000-0000-0000-0000-000000000000}"/>
          </ac:spMkLst>
        </pc:spChg>
      </pc:sldChg>
      <pc:sldChg chg="addSp delSp modSp new mod modTransition modClrScheme modAnim chgLayout modNotesTx">
        <pc:chgData name="Jonas Rapp" userId="ea2875597a0a653a" providerId="LiveId" clId="{6281C290-4ED4-4418-9B6A-5B4152CB6663}" dt="2022-09-07T17:59:05.189" v="688" actId="14100"/>
        <pc:sldMkLst>
          <pc:docMk/>
          <pc:sldMk cId="3538882228" sldId="322"/>
        </pc:sldMkLst>
        <pc:spChg chg="del mod ord">
          <ac:chgData name="Jonas Rapp" userId="ea2875597a0a653a" providerId="LiveId" clId="{6281C290-4ED4-4418-9B6A-5B4152CB6663}" dt="2022-09-01T18:11:03.648" v="140" actId="700"/>
          <ac:spMkLst>
            <pc:docMk/>
            <pc:sldMk cId="3538882228" sldId="322"/>
            <ac:spMk id="2" creationId="{4B2D5798-DA88-B76E-B157-6829B5DB3389}"/>
          </ac:spMkLst>
        </pc:spChg>
        <pc:spChg chg="del mod ord">
          <ac:chgData name="Jonas Rapp" userId="ea2875597a0a653a" providerId="LiveId" clId="{6281C290-4ED4-4418-9B6A-5B4152CB6663}" dt="2022-09-01T18:11:03.648" v="140" actId="700"/>
          <ac:spMkLst>
            <pc:docMk/>
            <pc:sldMk cId="3538882228" sldId="322"/>
            <ac:spMk id="3" creationId="{BDD31E5A-C42A-1FE3-861E-CCEF42490F43}"/>
          </ac:spMkLst>
        </pc:spChg>
        <pc:spChg chg="add del mod ord">
          <ac:chgData name="Jonas Rapp" userId="ea2875597a0a653a" providerId="LiveId" clId="{6281C290-4ED4-4418-9B6A-5B4152CB6663}" dt="2022-09-01T18:11:11.434" v="141" actId="700"/>
          <ac:spMkLst>
            <pc:docMk/>
            <pc:sldMk cId="3538882228" sldId="322"/>
            <ac:spMk id="4" creationId="{E8CB505F-6CB1-610E-F633-068C466FE244}"/>
          </ac:spMkLst>
        </pc:spChg>
        <pc:spChg chg="add del mod ord">
          <ac:chgData name="Jonas Rapp" userId="ea2875597a0a653a" providerId="LiveId" clId="{6281C290-4ED4-4418-9B6A-5B4152CB6663}" dt="2022-09-01T18:11:11.434" v="141" actId="700"/>
          <ac:spMkLst>
            <pc:docMk/>
            <pc:sldMk cId="3538882228" sldId="322"/>
            <ac:spMk id="5" creationId="{4FC0FC0B-7E20-FD80-C747-319063343A21}"/>
          </ac:spMkLst>
        </pc:spChg>
        <pc:spChg chg="add mod ord">
          <ac:chgData name="Jonas Rapp" userId="ea2875597a0a653a" providerId="LiveId" clId="{6281C290-4ED4-4418-9B6A-5B4152CB6663}" dt="2022-09-01T18:12:13.278" v="197" actId="5793"/>
          <ac:spMkLst>
            <pc:docMk/>
            <pc:sldMk cId="3538882228" sldId="322"/>
            <ac:spMk id="6" creationId="{105FE0D8-214A-4C04-554E-475E1D61B46B}"/>
          </ac:spMkLst>
        </pc:spChg>
        <pc:spChg chg="add mod ord">
          <ac:chgData name="Jonas Rapp" userId="ea2875597a0a653a" providerId="LiveId" clId="{6281C290-4ED4-4418-9B6A-5B4152CB6663}" dt="2022-09-01T18:18:03.077" v="234" actId="2711"/>
          <ac:spMkLst>
            <pc:docMk/>
            <pc:sldMk cId="3538882228" sldId="322"/>
            <ac:spMk id="7" creationId="{794C2A8A-223E-0B53-DDD9-080A61034BD5}"/>
          </ac:spMkLst>
        </pc:spChg>
        <pc:picChg chg="add mod">
          <ac:chgData name="Jonas Rapp" userId="ea2875597a0a653a" providerId="LiveId" clId="{6281C290-4ED4-4418-9B6A-5B4152CB6663}" dt="2022-09-07T17:59:05.189" v="688" actId="14100"/>
          <ac:picMkLst>
            <pc:docMk/>
            <pc:sldMk cId="3538882228" sldId="322"/>
            <ac:picMk id="3" creationId="{121E01D6-BF56-CE9E-54AD-ECFFFD5C1C38}"/>
          </ac:picMkLst>
        </pc:picChg>
      </pc:sldChg>
      <pc:sldChg chg="addSp delSp modSp add mod modAnim">
        <pc:chgData name="Jonas Rapp" userId="ea2875597a0a653a" providerId="LiveId" clId="{6281C290-4ED4-4418-9B6A-5B4152CB6663}" dt="2022-09-07T17:59:11.642" v="690" actId="22"/>
        <pc:sldMkLst>
          <pc:docMk/>
          <pc:sldMk cId="1535261004" sldId="323"/>
        </pc:sldMkLst>
        <pc:spChg chg="mod">
          <ac:chgData name="Jonas Rapp" userId="ea2875597a0a653a" providerId="LiveId" clId="{6281C290-4ED4-4418-9B6A-5B4152CB6663}" dt="2022-09-04T08:35:59.817" v="373" actId="20577"/>
          <ac:spMkLst>
            <pc:docMk/>
            <pc:sldMk cId="1535261004" sldId="323"/>
            <ac:spMk id="6" creationId="{105FE0D8-214A-4C04-554E-475E1D61B46B}"/>
          </ac:spMkLst>
        </pc:spChg>
        <pc:spChg chg="mod">
          <ac:chgData name="Jonas Rapp" userId="ea2875597a0a653a" providerId="LiveId" clId="{6281C290-4ED4-4418-9B6A-5B4152CB6663}" dt="2022-09-04T08:41:22.633" v="420" actId="20577"/>
          <ac:spMkLst>
            <pc:docMk/>
            <pc:sldMk cId="1535261004" sldId="323"/>
            <ac:spMk id="7" creationId="{794C2A8A-223E-0B53-DDD9-080A61034BD5}"/>
          </ac:spMkLst>
        </pc:spChg>
        <pc:picChg chg="add del">
          <ac:chgData name="Jonas Rapp" userId="ea2875597a0a653a" providerId="LiveId" clId="{6281C290-4ED4-4418-9B6A-5B4152CB6663}" dt="2022-09-07T17:59:10.348" v="689" actId="478"/>
          <ac:picMkLst>
            <pc:docMk/>
            <pc:sldMk cId="1535261004" sldId="323"/>
            <ac:picMk id="3" creationId="{0FB22089-7DE8-6CC8-179D-019B7D5A1D70}"/>
          </ac:picMkLst>
        </pc:picChg>
        <pc:picChg chg="add">
          <ac:chgData name="Jonas Rapp" userId="ea2875597a0a653a" providerId="LiveId" clId="{6281C290-4ED4-4418-9B6A-5B4152CB6663}" dt="2022-09-07T17:59:11.642" v="690" actId="22"/>
          <ac:picMkLst>
            <pc:docMk/>
            <pc:sldMk cId="1535261004" sldId="323"/>
            <ac:picMk id="5" creationId="{8AA42761-FEAF-4FEB-4631-AC0503B66670}"/>
          </ac:picMkLst>
        </pc:picChg>
      </pc:sldChg>
      <pc:sldChg chg="addSp delSp modSp add mod ord delAnim modAnim">
        <pc:chgData name="Jonas Rapp" userId="ea2875597a0a653a" providerId="LiveId" clId="{6281C290-4ED4-4418-9B6A-5B4152CB6663}" dt="2022-09-07T15:43:02.084" v="472"/>
        <pc:sldMkLst>
          <pc:docMk/>
          <pc:sldMk cId="1578598213" sldId="324"/>
        </pc:sldMkLst>
        <pc:spChg chg="mod">
          <ac:chgData name="Jonas Rapp" userId="ea2875597a0a653a" providerId="LiveId" clId="{6281C290-4ED4-4418-9B6A-5B4152CB6663}" dt="2022-09-07T15:36:38.793" v="457" actId="1076"/>
          <ac:spMkLst>
            <pc:docMk/>
            <pc:sldMk cId="1578598213" sldId="324"/>
            <ac:spMk id="20" creationId="{EE9E53D7-F4B4-36B7-B878-0062BB619AC3}"/>
          </ac:spMkLst>
        </pc:spChg>
        <pc:grpChg chg="del">
          <ac:chgData name="Jonas Rapp" userId="ea2875597a0a653a" providerId="LiveId" clId="{6281C290-4ED4-4418-9B6A-5B4152CB6663}" dt="2022-09-07T15:34:21.858" v="439" actId="478"/>
          <ac:grpSpMkLst>
            <pc:docMk/>
            <pc:sldMk cId="1578598213" sldId="324"/>
            <ac:grpSpMk id="12" creationId="{FD5EC571-E631-BE92-7B21-7203FF7704BC}"/>
          </ac:grpSpMkLst>
        </pc:grpChg>
        <pc:grpChg chg="del">
          <ac:chgData name="Jonas Rapp" userId="ea2875597a0a653a" providerId="LiveId" clId="{6281C290-4ED4-4418-9B6A-5B4152CB6663}" dt="2022-09-07T15:34:21.858" v="439" actId="478"/>
          <ac:grpSpMkLst>
            <pc:docMk/>
            <pc:sldMk cId="1578598213" sldId="324"/>
            <ac:grpSpMk id="17" creationId="{426EAA5E-B978-BB70-CDAC-BCA33E02F697}"/>
          </ac:grpSpMkLst>
        </pc:grpChg>
        <pc:grpChg chg="del">
          <ac:chgData name="Jonas Rapp" userId="ea2875597a0a653a" providerId="LiveId" clId="{6281C290-4ED4-4418-9B6A-5B4152CB6663}" dt="2022-09-07T15:34:21.858" v="439" actId="478"/>
          <ac:grpSpMkLst>
            <pc:docMk/>
            <pc:sldMk cId="1578598213" sldId="324"/>
            <ac:grpSpMk id="21" creationId="{1E22D42E-239E-3A1B-88B4-26D38F50F1E3}"/>
          </ac:grpSpMkLst>
        </pc:grpChg>
        <pc:picChg chg="add del mod">
          <ac:chgData name="Jonas Rapp" userId="ea2875597a0a653a" providerId="LiveId" clId="{6281C290-4ED4-4418-9B6A-5B4152CB6663}" dt="2022-09-07T15:35:58.336" v="446" actId="478"/>
          <ac:picMkLst>
            <pc:docMk/>
            <pc:sldMk cId="1578598213" sldId="324"/>
            <ac:picMk id="3" creationId="{B6F02576-3123-E940-26E0-D3F987B9A49C}"/>
          </ac:picMkLst>
        </pc:picChg>
        <pc:picChg chg="add mod">
          <ac:chgData name="Jonas Rapp" userId="ea2875597a0a653a" providerId="LiveId" clId="{6281C290-4ED4-4418-9B6A-5B4152CB6663}" dt="2022-09-07T15:36:48.745" v="459" actId="14100"/>
          <ac:picMkLst>
            <pc:docMk/>
            <pc:sldMk cId="1578598213" sldId="324"/>
            <ac:picMk id="10" creationId="{64B38209-E682-E8C1-EAEF-ABDAA4D38C41}"/>
          </ac:picMkLst>
        </pc:picChg>
      </pc:sldChg>
      <pc:sldChg chg="addSp modSp add mod modShow">
        <pc:chgData name="Jonas Rapp" userId="ea2875597a0a653a" providerId="LiveId" clId="{6281C290-4ED4-4418-9B6A-5B4152CB6663}" dt="2022-09-07T16:26:39.586" v="681" actId="1076"/>
        <pc:sldMkLst>
          <pc:docMk/>
          <pc:sldMk cId="3630498034" sldId="325"/>
        </pc:sldMkLst>
        <pc:picChg chg="add mod">
          <ac:chgData name="Jonas Rapp" userId="ea2875597a0a653a" providerId="LiveId" clId="{6281C290-4ED4-4418-9B6A-5B4152CB6663}" dt="2022-09-07T15:59:18.697" v="676" actId="14100"/>
          <ac:picMkLst>
            <pc:docMk/>
            <pc:sldMk cId="3630498034" sldId="325"/>
            <ac:picMk id="5" creationId="{7E00892C-518D-89BC-67D4-6D730D6CEB7E}"/>
          </ac:picMkLst>
        </pc:picChg>
        <pc:picChg chg="add mod">
          <ac:chgData name="Jonas Rapp" userId="ea2875597a0a653a" providerId="LiveId" clId="{6281C290-4ED4-4418-9B6A-5B4152CB6663}" dt="2022-09-07T16:26:39.586" v="681" actId="1076"/>
          <ac:picMkLst>
            <pc:docMk/>
            <pc:sldMk cId="3630498034" sldId="325"/>
            <ac:picMk id="7" creationId="{809F8126-232F-C681-590F-D5382789DAA6}"/>
          </ac:picMkLst>
        </pc:picChg>
      </pc:sldChg>
      <pc:sldChg chg="addSp modSp new modTransition">
        <pc:chgData name="Jonas Rapp" userId="ea2875597a0a653a" providerId="LiveId" clId="{6281C290-4ED4-4418-9B6A-5B4152CB6663}" dt="2022-09-07T17:57:46.121" v="687"/>
        <pc:sldMkLst>
          <pc:docMk/>
          <pc:sldMk cId="2141730893" sldId="326"/>
        </pc:sldMkLst>
        <pc:picChg chg="add mod">
          <ac:chgData name="Jonas Rapp" userId="ea2875597a0a653a" providerId="LiveId" clId="{6281C290-4ED4-4418-9B6A-5B4152CB6663}" dt="2022-09-07T17:57:40.029" v="686" actId="1076"/>
          <ac:picMkLst>
            <pc:docMk/>
            <pc:sldMk cId="2141730893" sldId="326"/>
            <ac:picMk id="1026" creationId="{EE822719-DFD7-42C6-21E6-F90472F59046}"/>
          </ac:picMkLst>
        </pc:picChg>
      </pc:sldChg>
      <pc:sldChg chg="addSp delSp modSp new mod modTransition modClrScheme chgLayout">
        <pc:chgData name="Jonas Rapp" userId="ea2875597a0a653a" providerId="LiveId" clId="{6281C290-4ED4-4418-9B6A-5B4152CB6663}" dt="2022-09-10T07:38:34.671" v="747"/>
        <pc:sldMkLst>
          <pc:docMk/>
          <pc:sldMk cId="2182230978" sldId="327"/>
        </pc:sldMkLst>
        <pc:spChg chg="del mod ord">
          <ac:chgData name="Jonas Rapp" userId="ea2875597a0a653a" providerId="LiveId" clId="{6281C290-4ED4-4418-9B6A-5B4152CB6663}" dt="2022-09-10T07:37:15.420" v="699" actId="700"/>
          <ac:spMkLst>
            <pc:docMk/>
            <pc:sldMk cId="2182230978" sldId="327"/>
            <ac:spMk id="2" creationId="{F3421F26-682E-327E-0D6F-5822E00CC30A}"/>
          </ac:spMkLst>
        </pc:spChg>
        <pc:spChg chg="del mod ord">
          <ac:chgData name="Jonas Rapp" userId="ea2875597a0a653a" providerId="LiveId" clId="{6281C290-4ED4-4418-9B6A-5B4152CB6663}" dt="2022-09-10T07:37:15.420" v="699" actId="700"/>
          <ac:spMkLst>
            <pc:docMk/>
            <pc:sldMk cId="2182230978" sldId="327"/>
            <ac:spMk id="3" creationId="{90955858-BB31-B8CE-5315-6F96CACC02A1}"/>
          </ac:spMkLst>
        </pc:spChg>
        <pc:spChg chg="add mod ord">
          <ac:chgData name="Jonas Rapp" userId="ea2875597a0a653a" providerId="LiveId" clId="{6281C290-4ED4-4418-9B6A-5B4152CB6663}" dt="2022-09-10T07:38:26.647" v="746" actId="403"/>
          <ac:spMkLst>
            <pc:docMk/>
            <pc:sldMk cId="2182230978" sldId="327"/>
            <ac:spMk id="4" creationId="{6BE99B16-968D-C965-4C1B-B92BE019353E}"/>
          </ac:spMkLst>
        </pc:spChg>
        <pc:spChg chg="add mod ord">
          <ac:chgData name="Jonas Rapp" userId="ea2875597a0a653a" providerId="LiveId" clId="{6281C290-4ED4-4418-9B6A-5B4152CB6663}" dt="2022-09-10T07:37:15.420" v="699" actId="700"/>
          <ac:spMkLst>
            <pc:docMk/>
            <pc:sldMk cId="2182230978" sldId="327"/>
            <ac:spMk id="5" creationId="{59ECAED4-C7D2-5441-4609-DE400BE318C5}"/>
          </ac:spMkLst>
        </pc:spChg>
      </pc:sldChg>
      <pc:sldMasterChg chg="delSldLayout">
        <pc:chgData name="Jonas Rapp" userId="ea2875597a0a653a" providerId="LiveId" clId="{6281C290-4ED4-4418-9B6A-5B4152CB6663}" dt="2022-09-01T18:20:58.812" v="245" actId="47"/>
        <pc:sldMasterMkLst>
          <pc:docMk/>
          <pc:sldMasterMk cId="0" sldId="2147483683"/>
        </pc:sldMasterMkLst>
        <pc:sldLayoutChg chg="del">
          <pc:chgData name="Jonas Rapp" userId="ea2875597a0a653a" providerId="LiveId" clId="{6281C290-4ED4-4418-9B6A-5B4152CB6663}" dt="2022-09-01T18:20:58.812" v="245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Jonas Rapp" userId="ea2875597a0a653a" providerId="LiveId" clId="{6281C290-4ED4-4418-9B6A-5B4152CB6663}" dt="2022-09-01T18:20:58.812" v="245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Jonas Rapp" userId="ea2875597a0a653a" providerId="LiveId" clId="{6281C290-4ED4-4418-9B6A-5B4152CB6663}" dt="2022-09-01T18:20:58.812" v="245" actId="47"/>
          <pc:sldLayoutMkLst>
            <pc:docMk/>
            <pc:sldMasterMk cId="0" sldId="2147483683"/>
            <pc:sldLayoutMk cId="0" sldId="2147483660"/>
          </pc:sldLayoutMkLst>
        </pc:sldLayoutChg>
      </pc:sldMasterChg>
    </pc:docChg>
  </pc:docChgLst>
  <pc:docChgLst>
    <pc:chgData name="Eickhel Mendoza" userId="S::admin@bizzsummit.es::5191403b-285d-44ed-9fd9-ac1f5723e1fc" providerId="AD" clId="Web-{2FEF5314-684C-461A-8773-AAC3C9C25166}"/>
    <pc:docChg chg="modSld">
      <pc:chgData name="Eickhel Mendoza" userId="S::admin@bizzsummit.es::5191403b-285d-44ed-9fd9-ac1f5723e1fc" providerId="AD" clId="Web-{2FEF5314-684C-461A-8773-AAC3C9C25166}" dt="2021-05-16T16:40:23.749" v="3" actId="20577"/>
      <pc:docMkLst>
        <pc:docMk/>
      </pc:docMkLst>
      <pc:sldChg chg="modSp">
        <pc:chgData name="Eickhel Mendoza" userId="S::admin@bizzsummit.es::5191403b-285d-44ed-9fd9-ac1f5723e1fc" providerId="AD" clId="Web-{2FEF5314-684C-461A-8773-AAC3C9C25166}" dt="2021-05-16T16:40:20.234" v="2" actId="20577"/>
        <pc:sldMkLst>
          <pc:docMk/>
          <pc:sldMk cId="1218813622" sldId="317"/>
        </pc:sldMkLst>
        <pc:spChg chg="mod">
          <ac:chgData name="Eickhel Mendoza" userId="S::admin@bizzsummit.es::5191403b-285d-44ed-9fd9-ac1f5723e1fc" providerId="AD" clId="Web-{2FEF5314-684C-461A-8773-AAC3C9C25166}" dt="2021-05-16T16:40:20.234" v="2" actId="20577"/>
          <ac:spMkLst>
            <pc:docMk/>
            <pc:sldMk cId="1218813622" sldId="317"/>
            <ac:spMk id="5" creationId="{BA435D83-8CC0-4CE8-A668-E54DEE2973B5}"/>
          </ac:spMkLst>
        </pc:spChg>
      </pc:sldChg>
      <pc:sldChg chg="modSp">
        <pc:chgData name="Eickhel Mendoza" userId="S::admin@bizzsummit.es::5191403b-285d-44ed-9fd9-ac1f5723e1fc" providerId="AD" clId="Web-{2FEF5314-684C-461A-8773-AAC3C9C25166}" dt="2021-05-16T16:40:23.749" v="3" actId="20577"/>
        <pc:sldMkLst>
          <pc:docMk/>
          <pc:sldMk cId="2786700388" sldId="318"/>
        </pc:sldMkLst>
        <pc:spChg chg="mod">
          <ac:chgData name="Eickhel Mendoza" userId="S::admin@bizzsummit.es::5191403b-285d-44ed-9fd9-ac1f5723e1fc" providerId="AD" clId="Web-{2FEF5314-684C-461A-8773-AAC3C9C25166}" dt="2021-05-16T16:40:23.749" v="3" actId="20577"/>
          <ac:spMkLst>
            <pc:docMk/>
            <pc:sldMk cId="2786700388" sldId="318"/>
            <ac:spMk id="4" creationId="{D67FA3DD-56C5-4F17-ABCB-D43AF1FF71CB}"/>
          </ac:spMkLst>
        </pc:spChg>
      </pc:sldChg>
    </pc:docChg>
  </pc:docChgLst>
  <pc:docChgLst>
    <pc:chgData name="María del Mar Llambí Morillas" userId="66828f0c-161a-4ae4-a5ea-ef0ac3159c91" providerId="ADAL" clId="{3D791C8E-2684-45D9-8F4F-2E95996F8262}"/>
    <pc:docChg chg="modSld">
      <pc:chgData name="María del Mar Llambí Morillas" userId="66828f0c-161a-4ae4-a5ea-ef0ac3159c91" providerId="ADAL" clId="{3D791C8E-2684-45D9-8F4F-2E95996F8262}" dt="2021-05-17T14:38:38.868" v="10" actId="1038"/>
      <pc:docMkLst>
        <pc:docMk/>
      </pc:docMkLst>
      <pc:sldChg chg="addSp modSp mod">
        <pc:chgData name="María del Mar Llambí Morillas" userId="66828f0c-161a-4ae4-a5ea-ef0ac3159c91" providerId="ADAL" clId="{3D791C8E-2684-45D9-8F4F-2E95996F8262}" dt="2021-05-17T14:38:38.868" v="10" actId="1038"/>
        <pc:sldMkLst>
          <pc:docMk/>
          <pc:sldMk cId="1828399369" sldId="306"/>
        </pc:sldMkLst>
        <pc:picChg chg="add mod">
          <ac:chgData name="María del Mar Llambí Morillas" userId="66828f0c-161a-4ae4-a5ea-ef0ac3159c91" providerId="ADAL" clId="{3D791C8E-2684-45D9-8F4F-2E95996F8262}" dt="2021-05-17T14:38:38.868" v="10" actId="1038"/>
          <ac:picMkLst>
            <pc:docMk/>
            <pc:sldMk cId="1828399369" sldId="306"/>
            <ac:picMk id="3" creationId="{B207105C-2045-4D33-BC6B-BC87F11C5229}"/>
          </ac:picMkLst>
        </pc:picChg>
      </pc:sldChg>
    </pc:docChg>
  </pc:docChgLst>
  <pc:docChgLst>
    <pc:chgData name="Eickhel Mendoza" userId="a7fbbaaa-8d92-4a1b-81aa-fe17f42e7325" providerId="ADAL" clId="{BC6BCDBB-B08A-435E-939A-7EDFF889D1A8}"/>
    <pc:docChg chg="custSel modSld">
      <pc:chgData name="Eickhel Mendoza" userId="a7fbbaaa-8d92-4a1b-81aa-fe17f42e7325" providerId="ADAL" clId="{BC6BCDBB-B08A-435E-939A-7EDFF889D1A8}" dt="2021-05-16T16:43:25.299" v="13" actId="3626"/>
      <pc:docMkLst>
        <pc:docMk/>
      </pc:docMkLst>
      <pc:sldChg chg="modSp mod">
        <pc:chgData name="Eickhel Mendoza" userId="a7fbbaaa-8d92-4a1b-81aa-fe17f42e7325" providerId="ADAL" clId="{BC6BCDBB-B08A-435E-939A-7EDFF889D1A8}" dt="2021-05-16T16:43:25.299" v="13" actId="3626"/>
        <pc:sldMkLst>
          <pc:docMk/>
          <pc:sldMk cId="3171950614" sldId="305"/>
        </pc:sldMkLst>
        <pc:spChg chg="mod">
          <ac:chgData name="Eickhel Mendoza" userId="a7fbbaaa-8d92-4a1b-81aa-fe17f42e7325" providerId="ADAL" clId="{BC6BCDBB-B08A-435E-939A-7EDFF889D1A8}" dt="2021-05-16T16:43:25.299" v="13" actId="3626"/>
          <ac:spMkLst>
            <pc:docMk/>
            <pc:sldMk cId="3171950614" sldId="305"/>
            <ac:spMk id="14" creationId="{05D79FAE-555C-472F-99FB-5C7879CE54D1}"/>
          </ac:spMkLst>
        </pc:spChg>
      </pc:sldChg>
      <pc:sldChg chg="modSp mod">
        <pc:chgData name="Eickhel Mendoza" userId="a7fbbaaa-8d92-4a1b-81aa-fe17f42e7325" providerId="ADAL" clId="{BC6BCDBB-B08A-435E-939A-7EDFF889D1A8}" dt="2021-05-16T16:42:37.139" v="12" actId="6549"/>
        <pc:sldMkLst>
          <pc:docMk/>
          <pc:sldMk cId="2786700388" sldId="318"/>
        </pc:sldMkLst>
        <pc:spChg chg="mod">
          <ac:chgData name="Eickhel Mendoza" userId="a7fbbaaa-8d92-4a1b-81aa-fe17f42e7325" providerId="ADAL" clId="{BC6BCDBB-B08A-435E-939A-7EDFF889D1A8}" dt="2021-05-16T16:41:43.727" v="0" actId="790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Eickhel Mendoza" userId="a7fbbaaa-8d92-4a1b-81aa-fe17f42e7325" providerId="ADAL" clId="{BC6BCDBB-B08A-435E-939A-7EDFF889D1A8}" dt="2021-05-16T16:42:37.139" v="12" actId="6549"/>
          <ac:spMkLst>
            <pc:docMk/>
            <pc:sldMk cId="2786700388" sldId="318"/>
            <ac:spMk id="5" creationId="{BA435D83-8CC0-4CE8-A668-E54DEE2973B5}"/>
          </ac:spMkLst>
        </pc:spChg>
      </pc:sldChg>
    </pc:docChg>
  </pc:docChgLst>
  <pc:docChgLst>
    <pc:chgData name="Mar Llambí" userId="1c1119c06429eee9" providerId="LiveId" clId="{D92900C3-11E9-4E52-9264-CC47E8842541}"/>
    <pc:docChg chg="undo custSel addSld delSld modSld sldOrd modMainMaster addSection delSection modSection">
      <pc:chgData name="Mar Llambí" userId="1c1119c06429eee9" providerId="LiveId" clId="{D92900C3-11E9-4E52-9264-CC47E8842541}" dt="2021-05-16T08:08:26.106" v="2152" actId="20577"/>
      <pc:docMkLst>
        <pc:docMk/>
      </pc:docMkLst>
      <pc:sldChg chg="modSp mod">
        <pc:chgData name="Mar Llambí" userId="1c1119c06429eee9" providerId="LiveId" clId="{D92900C3-11E9-4E52-9264-CC47E8842541}" dt="2021-05-16T07:00:01.663" v="76" actId="14100"/>
        <pc:sldMkLst>
          <pc:docMk/>
          <pc:sldMk cId="0" sldId="256"/>
        </pc:sldMkLst>
        <pc:spChg chg="mod">
          <ac:chgData name="Mar Llambí" userId="1c1119c06429eee9" providerId="LiveId" clId="{D92900C3-11E9-4E52-9264-CC47E8842541}" dt="2021-05-16T07:00:01.663" v="76" actId="14100"/>
          <ac:spMkLst>
            <pc:docMk/>
            <pc:sldMk cId="0" sldId="256"/>
            <ac:spMk id="4" creationId="{D551B061-E7F8-4049-B1F0-C73B691A3AF1}"/>
          </ac:spMkLst>
        </pc:spChg>
        <pc:spChg chg="mod">
          <ac:chgData name="Mar Llambí" userId="1c1119c06429eee9" providerId="LiveId" clId="{D92900C3-11E9-4E52-9264-CC47E8842541}" dt="2021-05-16T06:59:32.064" v="44" actId="1076"/>
          <ac:spMkLst>
            <pc:docMk/>
            <pc:sldMk cId="0" sldId="256"/>
            <ac:spMk id="162" creationId="{00000000-0000-0000-0000-000000000000}"/>
          </ac:spMkLst>
        </pc:spChg>
        <pc:picChg chg="mod">
          <ac:chgData name="Mar Llambí" userId="1c1119c06429eee9" providerId="LiveId" clId="{D92900C3-11E9-4E52-9264-CC47E8842541}" dt="2021-05-16T06:59:10.603" v="9" actId="1076"/>
          <ac:picMkLst>
            <pc:docMk/>
            <pc:sldMk cId="0" sldId="256"/>
            <ac:picMk id="5" creationId="{68E51CE4-0E35-4CFC-AFE7-B0E824C863C7}"/>
          </ac:picMkLst>
        </pc:picChg>
      </pc:sldChg>
      <pc:sldChg chg="delSp modSp mod">
        <pc:chgData name="Mar Llambí" userId="1c1119c06429eee9" providerId="LiveId" clId="{D92900C3-11E9-4E52-9264-CC47E8842541}" dt="2021-05-16T07:34:28.310" v="1204" actId="14100"/>
        <pc:sldMkLst>
          <pc:docMk/>
          <pc:sldMk cId="0" sldId="257"/>
        </pc:sldMkLst>
        <pc:spChg chg="mod">
          <ac:chgData name="Mar Llambí" userId="1c1119c06429eee9" providerId="LiveId" clId="{D92900C3-11E9-4E52-9264-CC47E8842541}" dt="2021-05-16T07:34:28.310" v="1204" actId="14100"/>
          <ac:spMkLst>
            <pc:docMk/>
            <pc:sldMk cId="0" sldId="257"/>
            <ac:spMk id="2" creationId="{5ED0BF0C-84F9-4E99-8AD6-24F41E913D2D}"/>
          </ac:spMkLst>
        </pc:spChg>
        <pc:spChg chg="del">
          <ac:chgData name="Mar Llambí" userId="1c1119c06429eee9" providerId="LiveId" clId="{D92900C3-11E9-4E52-9264-CC47E8842541}" dt="2021-05-16T07:33:07.719" v="1173" actId="478"/>
          <ac:spMkLst>
            <pc:docMk/>
            <pc:sldMk cId="0" sldId="257"/>
            <ac:spMk id="6" creationId="{DB211398-9666-4D6C-B1BD-8B79A6CB4221}"/>
          </ac:spMkLst>
        </pc:spChg>
        <pc:spChg chg="del">
          <ac:chgData name="Mar Llambí" userId="1c1119c06429eee9" providerId="LiveId" clId="{D92900C3-11E9-4E52-9264-CC47E8842541}" dt="2021-05-16T07:33:09.525" v="1175" actId="478"/>
          <ac:spMkLst>
            <pc:docMk/>
            <pc:sldMk cId="0" sldId="257"/>
            <ac:spMk id="7" creationId="{9DB0F21C-78C0-4E57-B700-E80CAB65BEAD}"/>
          </ac:spMkLst>
        </pc:spChg>
        <pc:spChg chg="mod">
          <ac:chgData name="Mar Llambí" userId="1c1119c06429eee9" providerId="LiveId" clId="{D92900C3-11E9-4E52-9264-CC47E8842541}" dt="2021-05-16T07:33:15.189" v="1188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3:58.605" v="1198" actId="20577"/>
          <ac:spMkLst>
            <pc:docMk/>
            <pc:sldMk cId="0" sldId="257"/>
            <ac:spMk id="171" creationId="{00000000-0000-0000-0000-000000000000}"/>
          </ac:spMkLst>
        </pc:spChg>
        <pc:grpChg chg="del">
          <ac:chgData name="Mar Llambí" userId="1c1119c06429eee9" providerId="LiveId" clId="{D92900C3-11E9-4E52-9264-CC47E8842541}" dt="2021-05-16T07:33:08.530" v="1174" actId="478"/>
          <ac:grpSpMkLst>
            <pc:docMk/>
            <pc:sldMk cId="0" sldId="257"/>
            <ac:grpSpMk id="8" creationId="{45E5FC3B-1FFA-45B6-B3C6-50E4AB80EFF7}"/>
          </ac:grpSpMkLst>
        </pc:grpChg>
      </pc:sldChg>
      <pc:sldChg chg="addSp delSp modSp mod">
        <pc:chgData name="Mar Llambí" userId="1c1119c06429eee9" providerId="LiveId" clId="{D92900C3-11E9-4E52-9264-CC47E8842541}" dt="2021-05-16T07:42:38.112" v="1372" actId="478"/>
        <pc:sldMkLst>
          <pc:docMk/>
          <pc:sldMk cId="0" sldId="258"/>
        </pc:sldMkLst>
        <pc:spChg chg="add del mod">
          <ac:chgData name="Mar Llambí" userId="1c1119c06429eee9" providerId="LiveId" clId="{D92900C3-11E9-4E52-9264-CC47E8842541}" dt="2021-05-16T07:42:36.680" v="1371" actId="478"/>
          <ac:spMkLst>
            <pc:docMk/>
            <pc:sldMk cId="0" sldId="258"/>
            <ac:spMk id="2" creationId="{CFC48973-4600-4526-A94A-BE1F5DA9E3BF}"/>
          </ac:spMkLst>
        </pc:spChg>
        <pc:spChg chg="add del mod">
          <ac:chgData name="Mar Llambí" userId="1c1119c06429eee9" providerId="LiveId" clId="{D92900C3-11E9-4E52-9264-CC47E8842541}" dt="2021-05-16T07:42:38.112" v="1372" actId="478"/>
          <ac:spMkLst>
            <pc:docMk/>
            <pc:sldMk cId="0" sldId="258"/>
            <ac:spMk id="11" creationId="{3B3BE634-3353-4A00-9785-1602D23F4659}"/>
          </ac:spMkLst>
        </pc:spChg>
        <pc:spChg chg="mod">
          <ac:chgData name="Mar Llambí" userId="1c1119c06429eee9" providerId="LiveId" clId="{D92900C3-11E9-4E52-9264-CC47E8842541}" dt="2021-05-16T07:34:35.029" v="1211" actId="20577"/>
          <ac:spMkLst>
            <pc:docMk/>
            <pc:sldMk cId="0" sldId="258"/>
            <ac:spMk id="178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7.406" v="1238" actId="20577"/>
          <ac:spMkLst>
            <pc:docMk/>
            <pc:sldMk cId="0" sldId="258"/>
            <ac:spMk id="179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4.729" v="1253" actId="20577"/>
          <ac:spMkLst>
            <pc:docMk/>
            <pc:sldMk cId="0" sldId="258"/>
            <ac:spMk id="180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43.004" v="1228" actId="20577"/>
          <ac:spMkLst>
            <pc:docMk/>
            <pc:sldMk cId="0" sldId="258"/>
            <ac:spMk id="183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51.171" v="1246" actId="20577"/>
          <ac:spMkLst>
            <pc:docMk/>
            <pc:sldMk cId="0" sldId="258"/>
            <ac:spMk id="18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4:38.521" v="1218" actId="20577"/>
          <ac:spMkLst>
            <pc:docMk/>
            <pc:sldMk cId="0" sldId="258"/>
            <ac:spMk id="185" creationId="{00000000-0000-0000-0000-000000000000}"/>
          </ac:spMkLst>
        </pc:spChg>
      </pc:sldChg>
      <pc:sldChg chg="delSp modSp mod">
        <pc:chgData name="Mar Llambí" userId="1c1119c06429eee9" providerId="LiveId" clId="{D92900C3-11E9-4E52-9264-CC47E8842541}" dt="2021-05-16T07:35:11.671" v="1270" actId="478"/>
        <pc:sldMkLst>
          <pc:docMk/>
          <pc:sldMk cId="0" sldId="259"/>
        </pc:sldMkLst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" creationId="{FAE691BC-944F-4BE1-8035-98B8FE8F6BB4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7" creationId="{3B352584-F556-41E6-B740-7BA2FD78CDBA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9" creationId="{6AC7892F-D91B-4C32-8585-247CC5BDE32B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1" creationId="{896D2737-9563-4E69-87C4-9D76A2DF8FF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3" creationId="{E6AAD33C-8A06-4A60-8293-AD2F6F1F32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5" creationId="{7417857E-AC87-4A2A-8806-9FE6584C4902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7" creationId="{BF0F45E8-A0FD-45D8-8CC7-89AD211EE4B8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19" creationId="{7CBE4937-CC2D-4BD2-A89E-2F3B88A2BA5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1" creationId="{A0FC662A-DC6A-415F-B775-D3F55A64E8CD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3" creationId="{752A44AC-9534-47F2-A60D-8A0717B04E35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5" creationId="{3199854F-D5E5-47AB-92BA-6F38271314C9}"/>
          </ac:spMkLst>
        </pc:spChg>
        <pc:spChg chg="del">
          <ac:chgData name="Mar Llambí" userId="1c1119c06429eee9" providerId="LiveId" clId="{D92900C3-11E9-4E52-9264-CC47E8842541}" dt="2021-05-16T07:35:11.671" v="1270" actId="478"/>
          <ac:spMkLst>
            <pc:docMk/>
            <pc:sldMk cId="0" sldId="259"/>
            <ac:spMk id="27" creationId="{EE373969-EE30-4915-9879-02FCE02E6DE4}"/>
          </ac:spMkLst>
        </pc:spChg>
        <pc:spChg chg="mod">
          <ac:chgData name="Mar Llambí" userId="1c1119c06429eee9" providerId="LiveId" clId="{D92900C3-11E9-4E52-9264-CC47E8842541}" dt="2021-05-16T07:35:05.028" v="1262" actId="20577"/>
          <ac:spMkLst>
            <pc:docMk/>
            <pc:sldMk cId="0" sldId="259"/>
            <ac:spMk id="194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08.563" v="1269" actId="20577"/>
          <ac:spMkLst>
            <pc:docMk/>
            <pc:sldMk cId="0" sldId="259"/>
            <ac:spMk id="195" creationId="{00000000-0000-0000-0000-000000000000}"/>
          </ac:spMkLst>
        </pc:sp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1026" creationId="{B3D8AD89-ADBF-4D96-860D-72F88A4566B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0" creationId="{E9BE044E-5CF6-40E6-AA57-B564DB5DBE28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2" creationId="{698EF5E6-8E8A-467F-8693-7B04BC00F83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4" creationId="{3739C9AB-AD9E-42B3-BF14-CFE139A3E3E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6" creationId="{3B5B5568-478F-4571-839A-8CA2BFF2ACA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58" creationId="{499C82EB-50B7-4362-8881-6222D7BCCCF6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0" creationId="{05491AE4-5ADB-40B9-9634-6FB5BEB12B9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2" creationId="{272972F9-E04A-4704-B8ED-65D0A882977F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4" creationId="{E2AD9682-8207-49D1-8F8B-EBBF90DDD9A2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6" creationId="{4645475D-F974-4740-820F-E606A7998599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68" creationId="{417F6DB3-37D0-43CD-AE69-596140CCC70B}"/>
          </ac:picMkLst>
        </pc:picChg>
        <pc:picChg chg="del">
          <ac:chgData name="Mar Llambí" userId="1c1119c06429eee9" providerId="LiveId" clId="{D92900C3-11E9-4E52-9264-CC47E8842541}" dt="2021-05-16T07:35:11.671" v="1270" actId="478"/>
          <ac:picMkLst>
            <pc:docMk/>
            <pc:sldMk cId="0" sldId="259"/>
            <ac:picMk id="2070" creationId="{061BBB2B-3BDB-4B1E-B143-737AA303A8C9}"/>
          </ac:picMkLst>
        </pc:picChg>
      </pc:sldChg>
      <pc:sldChg chg="del">
        <pc:chgData name="Mar Llambí" userId="1c1119c06429eee9" providerId="LiveId" clId="{D92900C3-11E9-4E52-9264-CC47E8842541}" dt="2021-05-16T07:38:22.221" v="1323" actId="47"/>
        <pc:sldMkLst>
          <pc:docMk/>
          <pc:sldMk cId="0" sldId="262"/>
        </pc:sldMkLst>
      </pc:sldChg>
      <pc:sldChg chg="delSp modSp mod setBg">
        <pc:chgData name="Mar Llambí" userId="1c1119c06429eee9" providerId="LiveId" clId="{D92900C3-11E9-4E52-9264-CC47E8842541}" dt="2021-05-16T08:05:12.897" v="2006" actId="208"/>
        <pc:sldMkLst>
          <pc:docMk/>
          <pc:sldMk cId="0" sldId="265"/>
        </pc:sldMkLst>
        <pc:spChg chg="del mod">
          <ac:chgData name="Mar Llambí" userId="1c1119c06429eee9" providerId="LiveId" clId="{D92900C3-11E9-4E52-9264-CC47E8842541}" dt="2021-05-16T08:04:22.871" v="1975" actId="478"/>
          <ac:spMkLst>
            <pc:docMk/>
            <pc:sldMk cId="0" sldId="265"/>
            <ac:spMk id="2" creationId="{35F5C7ED-D4EF-4269-A63B-83EE606F3504}"/>
          </ac:spMkLst>
        </pc:spChg>
        <pc:spChg chg="mod">
          <ac:chgData name="Mar Llambí" userId="1c1119c06429eee9" providerId="LiveId" clId="{D92900C3-11E9-4E52-9264-CC47E8842541}" dt="2021-05-16T08:04:41.997" v="2000" actId="1076"/>
          <ac:spMkLst>
            <pc:docMk/>
            <pc:sldMk cId="0" sldId="265"/>
            <ac:spMk id="11" creationId="{D0F09B4B-D9F1-4FFE-9E67-841EFF9809AB}"/>
          </ac:spMkLst>
        </pc:spChg>
        <pc:spChg chg="mod">
          <ac:chgData name="Mar Llambí" userId="1c1119c06429eee9" providerId="LiveId" clId="{D92900C3-11E9-4E52-9264-CC47E8842541}" dt="2021-05-16T08:05:05.226" v="2004" actId="207"/>
          <ac:spMkLst>
            <pc:docMk/>
            <pc:sldMk cId="0" sldId="265"/>
            <ac:spMk id="259" creationId="{00000000-0000-0000-0000-000000000000}"/>
          </ac:spMkLst>
        </pc:spChg>
        <pc:picChg chg="mod">
          <ac:chgData name="Mar Llambí" userId="1c1119c06429eee9" providerId="LiveId" clId="{D92900C3-11E9-4E52-9264-CC47E8842541}" dt="2021-05-16T08:02:25.294" v="1918" actId="1076"/>
          <ac:picMkLst>
            <pc:docMk/>
            <pc:sldMk cId="0" sldId="265"/>
            <ac:picMk id="5" creationId="{1BBE5599-B146-444D-A745-A9C76927064E}"/>
          </ac:picMkLst>
        </pc:picChg>
        <pc:picChg chg="mod">
          <ac:chgData name="Mar Llambí" userId="1c1119c06429eee9" providerId="LiveId" clId="{D92900C3-11E9-4E52-9264-CC47E8842541}" dt="2021-05-16T08:02:28.258" v="1919" actId="1076"/>
          <ac:picMkLst>
            <pc:docMk/>
            <pc:sldMk cId="0" sldId="265"/>
            <ac:picMk id="6" creationId="{61F0D298-C449-48E1-AF10-F9595CC807F5}"/>
          </ac:picMkLst>
        </pc:picChg>
        <pc:cxnChg chg="mod">
          <ac:chgData name="Mar Llambí" userId="1c1119c06429eee9" providerId="LiveId" clId="{D92900C3-11E9-4E52-9264-CC47E8842541}" dt="2021-05-16T08:05:12.897" v="2006" actId="208"/>
          <ac:cxnSpMkLst>
            <pc:docMk/>
            <pc:sldMk cId="0" sldId="265"/>
            <ac:cxnSpMk id="260" creationId="{00000000-0000-0000-0000-000000000000}"/>
          </ac:cxnSpMkLst>
        </pc:cxnChg>
      </pc:sldChg>
      <pc:sldChg chg="modSp mod">
        <pc:chgData name="Mar Llambí" userId="1c1119c06429eee9" providerId="LiveId" clId="{D92900C3-11E9-4E52-9264-CC47E8842541}" dt="2021-05-16T07:35:52.925" v="1281"/>
        <pc:sldMkLst>
          <pc:docMk/>
          <pc:sldMk cId="0" sldId="266"/>
        </pc:sldMkLst>
        <pc:spChg chg="mod">
          <ac:chgData name="Mar Llambí" userId="1c1119c06429eee9" providerId="LiveId" clId="{D92900C3-11E9-4E52-9264-CC47E8842541}" dt="2021-05-16T07:35:38.546" v="1278"/>
          <ac:spMkLst>
            <pc:docMk/>
            <pc:sldMk cId="0" sldId="266"/>
            <ac:spMk id="265" creationId="{00000000-0000-0000-0000-000000000000}"/>
          </ac:spMkLst>
        </pc:spChg>
        <pc:spChg chg="mod">
          <ac:chgData name="Mar Llambí" userId="1c1119c06429eee9" providerId="LiveId" clId="{D92900C3-11E9-4E52-9264-CC47E8842541}" dt="2021-05-16T07:35:52.925" v="1281"/>
          <ac:spMkLst>
            <pc:docMk/>
            <pc:sldMk cId="0" sldId="266"/>
            <ac:spMk id="266" creationId="{00000000-0000-0000-0000-000000000000}"/>
          </ac:spMkLst>
        </pc:spChg>
      </pc:sldChg>
      <pc:sldChg chg="modSp mod">
        <pc:chgData name="Mar Llambí" userId="1c1119c06429eee9" providerId="LiveId" clId="{D92900C3-11E9-4E52-9264-CC47E8842541}" dt="2021-05-16T07:36:53.597" v="1293" actId="207"/>
        <pc:sldMkLst>
          <pc:docMk/>
          <pc:sldMk cId="3171950614" sldId="305"/>
        </pc:sldMkLst>
        <pc:spChg chg="mod">
          <ac:chgData name="Mar Llambí" userId="1c1119c06429eee9" providerId="LiveId" clId="{D92900C3-11E9-4E52-9264-CC47E8842541}" dt="2021-05-16T07:36:01.668" v="1282" actId="207"/>
          <ac:spMkLst>
            <pc:docMk/>
            <pc:sldMk cId="3171950614" sldId="305"/>
            <ac:spMk id="15" creationId="{E55A7D09-51C3-458A-A5A3-C26A09524216}"/>
          </ac:spMkLst>
        </pc:spChg>
        <pc:spChg chg="mod">
          <ac:chgData name="Mar Llambí" userId="1c1119c06429eee9" providerId="LiveId" clId="{D92900C3-11E9-4E52-9264-CC47E8842541}" dt="2021-05-16T07:36:04.865" v="1283" actId="207"/>
          <ac:spMkLst>
            <pc:docMk/>
            <pc:sldMk cId="3171950614" sldId="305"/>
            <ac:spMk id="16" creationId="{10AE08F5-A4DA-42B9-9C37-BF8C134ECD85}"/>
          </ac:spMkLst>
        </pc:spChg>
        <pc:spChg chg="mod">
          <ac:chgData name="Mar Llambí" userId="1c1119c06429eee9" providerId="LiveId" clId="{D92900C3-11E9-4E52-9264-CC47E8842541}" dt="2021-05-16T07:36:07.042" v="1284" actId="207"/>
          <ac:spMkLst>
            <pc:docMk/>
            <pc:sldMk cId="3171950614" sldId="305"/>
            <ac:spMk id="17" creationId="{3B78FE68-97FC-466D-9F60-E6332460D800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19" creationId="{803748AC-132E-4D5F-B717-52FDD6C11A06}"/>
          </ac:spMkLst>
        </pc:spChg>
        <pc:spChg chg="mod">
          <ac:chgData name="Mar Llambí" userId="1c1119c06429eee9" providerId="LiveId" clId="{D92900C3-11E9-4E52-9264-CC47E8842541}" dt="2021-05-16T07:36:47.469" v="1291" actId="207"/>
          <ac:spMkLst>
            <pc:docMk/>
            <pc:sldMk cId="3171950614" sldId="305"/>
            <ac:spMk id="20" creationId="{60968E09-1CD8-4D39-A9D3-1C343F3E2315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2" creationId="{F256AC84-BDF2-4648-B1ED-77A88A77FFEA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3" creationId="{0E2A51F9-48CD-43ED-8DFA-3D0AAB92E8AF}"/>
          </ac:spMkLst>
        </pc:spChg>
        <pc:spChg chg="mod">
          <ac:chgData name="Mar Llambí" userId="1c1119c06429eee9" providerId="LiveId" clId="{D92900C3-11E9-4E52-9264-CC47E8842541}" dt="2021-05-16T07:36:50.368" v="1292" actId="207"/>
          <ac:spMkLst>
            <pc:docMk/>
            <pc:sldMk cId="3171950614" sldId="305"/>
            <ac:spMk id="24" creationId="{C055F253-C663-4C7D-8CD9-87824CD0C70B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6" creationId="{CEE26614-A102-46BF-9835-FD202997849F}"/>
          </ac:spMkLst>
        </pc:spChg>
        <pc:spChg chg="mod">
          <ac:chgData name="Mar Llambí" userId="1c1119c06429eee9" providerId="LiveId" clId="{D92900C3-11E9-4E52-9264-CC47E8842541}" dt="2021-05-16T07:36:36.927" v="1290" actId="207"/>
          <ac:spMkLst>
            <pc:docMk/>
            <pc:sldMk cId="3171950614" sldId="305"/>
            <ac:spMk id="27" creationId="{4C44C911-6851-4B45-8EF7-93503DECF0B1}"/>
          </ac:spMkLst>
        </pc:spChg>
        <pc:spChg chg="mod">
          <ac:chgData name="Mar Llambí" userId="1c1119c06429eee9" providerId="LiveId" clId="{D92900C3-11E9-4E52-9264-CC47E8842541}" dt="2021-05-16T07:36:09.550" v="1285" actId="207"/>
          <ac:spMkLst>
            <pc:docMk/>
            <pc:sldMk cId="3171950614" sldId="305"/>
            <ac:spMk id="28" creationId="{9FE5295F-1D55-4144-BE3E-EBB28C60AE23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0" creationId="{BC593E30-C026-4B1E-8C37-4CF026FD3EAE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1" creationId="{49EA6A4C-8F76-480E-ABDE-3596457EF72F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2" creationId="{65037AC9-555B-4323-8073-4E0B195CAEA0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3" creationId="{C0CF9EBF-7F05-4D36-B35D-68D58408F95B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4" creationId="{0F831228-E915-47C7-831F-CB8424786159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5" creationId="{E4A7AF02-D78E-4F5C-A4D4-A5FD3EF1C898}"/>
          </ac:spMkLst>
        </pc:spChg>
        <pc:spChg chg="mod">
          <ac:chgData name="Mar Llambí" userId="1c1119c06429eee9" providerId="LiveId" clId="{D92900C3-11E9-4E52-9264-CC47E8842541}" dt="2021-05-16T07:36:53.597" v="1293" actId="207"/>
          <ac:spMkLst>
            <pc:docMk/>
            <pc:sldMk cId="3171950614" sldId="305"/>
            <ac:spMk id="36" creationId="{293410A9-1B0F-4EB8-9FA8-295FF5083040}"/>
          </ac:spMkLst>
        </pc:spChg>
        <pc:grpChg chg="mod">
          <ac:chgData name="Mar Llambí" userId="1c1119c06429eee9" providerId="LiveId" clId="{D92900C3-11E9-4E52-9264-CC47E8842541}" dt="2021-05-16T07:36:47.469" v="1291" actId="207"/>
          <ac:grpSpMkLst>
            <pc:docMk/>
            <pc:sldMk cId="3171950614" sldId="305"/>
            <ac:grpSpMk id="18" creationId="{A369AF4D-27FA-430E-99DC-987A407188FA}"/>
          </ac:grpSpMkLst>
        </pc:grpChg>
        <pc:grpChg chg="mod">
          <ac:chgData name="Mar Llambí" userId="1c1119c06429eee9" providerId="LiveId" clId="{D92900C3-11E9-4E52-9264-CC47E8842541}" dt="2021-05-16T07:36:50.368" v="1292" actId="207"/>
          <ac:grpSpMkLst>
            <pc:docMk/>
            <pc:sldMk cId="3171950614" sldId="305"/>
            <ac:grpSpMk id="21" creationId="{7340225C-D49F-4F52-9745-AFDA28010EB3}"/>
          </ac:grpSpMkLst>
        </pc:grpChg>
        <pc:grpChg chg="mod">
          <ac:chgData name="Mar Llambí" userId="1c1119c06429eee9" providerId="LiveId" clId="{D92900C3-11E9-4E52-9264-CC47E8842541}" dt="2021-05-16T07:36:36.927" v="1290" actId="207"/>
          <ac:grpSpMkLst>
            <pc:docMk/>
            <pc:sldMk cId="3171950614" sldId="305"/>
            <ac:grpSpMk id="25" creationId="{803A479F-FA6D-46CA-A774-E5D565A74BEE}"/>
          </ac:grpSpMkLst>
        </pc:grpChg>
        <pc:grpChg chg="mod">
          <ac:chgData name="Mar Llambí" userId="1c1119c06429eee9" providerId="LiveId" clId="{D92900C3-11E9-4E52-9264-CC47E8842541}" dt="2021-05-16T07:36:53.597" v="1293" actId="207"/>
          <ac:grpSpMkLst>
            <pc:docMk/>
            <pc:sldMk cId="3171950614" sldId="305"/>
            <ac:grpSpMk id="29" creationId="{C953EBD4-2962-4E9B-A304-7B4A13870576}"/>
          </ac:grpSpMkLst>
        </pc:grpChg>
      </pc:sldChg>
      <pc:sldChg chg="addSp delSp modSp mod ord">
        <pc:chgData name="Mar Llambí" userId="1c1119c06429eee9" providerId="LiveId" clId="{D92900C3-11E9-4E52-9264-CC47E8842541}" dt="2021-05-16T07:47:45.284" v="1716" actId="1076"/>
        <pc:sldMkLst>
          <pc:docMk/>
          <pc:sldMk cId="1828399369" sldId="306"/>
        </pc:sldMkLst>
        <pc:spChg chg="mod">
          <ac:chgData name="Mar Llambí" userId="1c1119c06429eee9" providerId="LiveId" clId="{D92900C3-11E9-4E52-9264-CC47E8842541}" dt="2021-05-16T07:29:41.989" v="1133" actId="207"/>
          <ac:spMkLst>
            <pc:docMk/>
            <pc:sldMk cId="1828399369" sldId="306"/>
            <ac:spMk id="214" creationId="{00000000-0000-0000-0000-000000000000}"/>
          </ac:spMkLst>
        </pc:spChg>
        <pc:picChg chg="mod">
          <ac:chgData name="Mar Llambí" userId="1c1119c06429eee9" providerId="LiveId" clId="{D92900C3-11E9-4E52-9264-CC47E8842541}" dt="2021-05-16T07:31:54.245" v="1156" actId="1076"/>
          <ac:picMkLst>
            <pc:docMk/>
            <pc:sldMk cId="1828399369" sldId="306"/>
            <ac:picMk id="13" creationId="{60486FD6-92E5-468D-B29B-356ECE6F557C}"/>
          </ac:picMkLst>
        </pc:picChg>
        <pc:picChg chg="add mod">
          <ac:chgData name="Mar Llambí" userId="1c1119c06429eee9" providerId="LiveId" clId="{D92900C3-11E9-4E52-9264-CC47E8842541}" dt="2021-05-16T07:31:27.760" v="1149" actId="1076"/>
          <ac:picMkLst>
            <pc:docMk/>
            <pc:sldMk cId="1828399369" sldId="306"/>
            <ac:picMk id="14" creationId="{F19FDB3A-3A29-4F51-BE41-63F4CF579815}"/>
          </ac:picMkLst>
        </pc:picChg>
        <pc:picChg chg="add mod">
          <ac:chgData name="Mar Llambí" userId="1c1119c06429eee9" providerId="LiveId" clId="{D92900C3-11E9-4E52-9264-CC47E8842541}" dt="2021-05-16T07:32:03.177" v="1160" actId="1076"/>
          <ac:picMkLst>
            <pc:docMk/>
            <pc:sldMk cId="1828399369" sldId="306"/>
            <ac:picMk id="15" creationId="{921FD1CD-D634-4437-951D-ACD26B9FF891}"/>
          </ac:picMkLst>
        </pc:picChg>
        <pc:picChg chg="mod">
          <ac:chgData name="Mar Llambí" userId="1c1119c06429eee9" providerId="LiveId" clId="{D92900C3-11E9-4E52-9264-CC47E8842541}" dt="2021-05-16T07:31:10.875" v="1141" actId="1076"/>
          <ac:picMkLst>
            <pc:docMk/>
            <pc:sldMk cId="1828399369" sldId="306"/>
            <ac:picMk id="16" creationId="{E9CEBC0E-85F8-4002-9E3E-51787FFA37A1}"/>
          </ac:picMkLst>
        </pc:picChg>
        <pc:picChg chg="mod">
          <ac:chgData name="Mar Llambí" userId="1c1119c06429eee9" providerId="LiveId" clId="{D92900C3-11E9-4E52-9264-CC47E8842541}" dt="2021-05-16T07:47:45.284" v="1716" actId="1076"/>
          <ac:picMkLst>
            <pc:docMk/>
            <pc:sldMk cId="1828399369" sldId="306"/>
            <ac:picMk id="17" creationId="{42A8BE38-41E2-4FBE-BD3A-BE86E979E544}"/>
          </ac:picMkLst>
        </pc:picChg>
        <pc:picChg chg="add del mod">
          <ac:chgData name="Mar Llambí" userId="1c1119c06429eee9" providerId="LiveId" clId="{D92900C3-11E9-4E52-9264-CC47E8842541}" dt="2021-05-16T07:32:59.345" v="1172" actId="478"/>
          <ac:picMkLst>
            <pc:docMk/>
            <pc:sldMk cId="1828399369" sldId="306"/>
            <ac:picMk id="18" creationId="{4BDB4046-389F-471F-9889-D53DEB742831}"/>
          </ac:picMkLst>
        </pc:picChg>
        <pc:picChg chg="mod">
          <ac:chgData name="Mar Llambí" userId="1c1119c06429eee9" providerId="LiveId" clId="{D92900C3-11E9-4E52-9264-CC47E8842541}" dt="2021-05-16T07:31:17.605" v="1144" actId="1076"/>
          <ac:picMkLst>
            <pc:docMk/>
            <pc:sldMk cId="1828399369" sldId="306"/>
            <ac:picMk id="1028" creationId="{AA7C9287-7681-4E3B-9B1E-B2E47A80CF0F}"/>
          </ac:picMkLst>
        </pc:picChg>
        <pc:picChg chg="mod">
          <ac:chgData name="Mar Llambí" userId="1c1119c06429eee9" providerId="LiveId" clId="{D92900C3-11E9-4E52-9264-CC47E8842541}" dt="2021-05-16T07:32:00.677" v="1159" actId="1076"/>
          <ac:picMkLst>
            <pc:docMk/>
            <pc:sldMk cId="1828399369" sldId="306"/>
            <ac:picMk id="2050" creationId="{94953EE5-4987-4A4B-A00F-E5FB2628F386}"/>
          </ac:picMkLst>
        </pc:picChg>
        <pc:cxnChg chg="mod">
          <ac:chgData name="Mar Llambí" userId="1c1119c06429eee9" providerId="LiveId" clId="{D92900C3-11E9-4E52-9264-CC47E8842541}" dt="2021-05-16T07:29:47.058" v="1134" actId="208"/>
          <ac:cxnSpMkLst>
            <pc:docMk/>
            <pc:sldMk cId="1828399369" sldId="306"/>
            <ac:cxnSpMk id="216" creationId="{00000000-0000-0000-0000-000000000000}"/>
          </ac:cxnSpMkLst>
        </pc:cxnChg>
      </pc:sldChg>
      <pc:sldChg chg="del">
        <pc:chgData name="Mar Llambí" userId="1c1119c06429eee9" providerId="LiveId" clId="{D92900C3-11E9-4E52-9264-CC47E8842541}" dt="2021-05-16T07:38:26.951" v="1324" actId="47"/>
        <pc:sldMkLst>
          <pc:docMk/>
          <pc:sldMk cId="2115209917" sldId="314"/>
        </pc:sldMkLst>
      </pc:sldChg>
      <pc:sldChg chg="addSp delSp modSp mod">
        <pc:chgData name="Mar Llambí" userId="1c1119c06429eee9" providerId="LiveId" clId="{D92900C3-11E9-4E52-9264-CC47E8842541}" dt="2021-05-16T07:58:46.921" v="1912" actId="478"/>
        <pc:sldMkLst>
          <pc:docMk/>
          <pc:sldMk cId="3661592432" sldId="315"/>
        </pc:sldMkLst>
        <pc:spChg chg="mod">
          <ac:chgData name="Mar Llambí" userId="1c1119c06429eee9" providerId="LiveId" clId="{D92900C3-11E9-4E52-9264-CC47E8842541}" dt="2021-05-16T07:56:53.919" v="1820" actId="20577"/>
          <ac:spMkLst>
            <pc:docMk/>
            <pc:sldMk cId="3661592432" sldId="315"/>
            <ac:spMk id="13" creationId="{7BEFC8AF-27D1-44C0-9FB8-1105659E81EF}"/>
          </ac:spMkLst>
        </pc:spChg>
        <pc:spChg chg="del">
          <ac:chgData name="Mar Llambí" userId="1c1119c06429eee9" providerId="LiveId" clId="{D92900C3-11E9-4E52-9264-CC47E8842541}" dt="2021-05-16T07:58:46.921" v="1912" actId="478"/>
          <ac:spMkLst>
            <pc:docMk/>
            <pc:sldMk cId="3661592432" sldId="315"/>
            <ac:spMk id="17" creationId="{8EF5C838-B0D0-47CD-BF69-A501F263565A}"/>
          </ac:spMkLst>
        </pc:spChg>
        <pc:graphicFrameChg chg="add del mod">
          <ac:chgData name="Mar Llambí" userId="1c1119c06429eee9" providerId="LiveId" clId="{D92900C3-11E9-4E52-9264-CC47E8842541}" dt="2021-05-16T07:57:52.977" v="1905" actId="478"/>
          <ac:graphicFrameMkLst>
            <pc:docMk/>
            <pc:sldMk cId="3661592432" sldId="315"/>
            <ac:graphicFrameMk id="2" creationId="{5ABE16B9-18AD-4F61-8154-D248C622294E}"/>
          </ac:graphicFrameMkLst>
        </pc:graphicFrameChg>
        <pc:graphicFrameChg chg="mod modGraphic">
          <ac:chgData name="Mar Llambí" userId="1c1119c06429eee9" providerId="LiveId" clId="{D92900C3-11E9-4E52-9264-CC47E8842541}" dt="2021-05-16T07:58:43.831" v="1911" actId="6549"/>
          <ac:graphicFrameMkLst>
            <pc:docMk/>
            <pc:sldMk cId="3661592432" sldId="315"/>
            <ac:graphicFrameMk id="16" creationId="{4D213E99-E3D3-4B5D-98F2-FEDACE9FDFDC}"/>
          </ac:graphicFrameMkLst>
        </pc:graphicFrameChg>
      </pc:sldChg>
      <pc:sldChg chg="addSp delSp modSp new del mod ord">
        <pc:chgData name="Mar Llambí" userId="1c1119c06429eee9" providerId="LiveId" clId="{D92900C3-11E9-4E52-9264-CC47E8842541}" dt="2021-05-16T07:42:52.234" v="1373" actId="47"/>
        <pc:sldMkLst>
          <pc:docMk/>
          <pc:sldMk cId="2689462946" sldId="316"/>
        </pc:sldMkLst>
        <pc:spChg chg="del mod">
          <ac:chgData name="Mar Llambí" userId="1c1119c06429eee9" providerId="LiveId" clId="{D92900C3-11E9-4E52-9264-CC47E8842541}" dt="2021-05-16T07:37:20.686" v="1294" actId="478"/>
          <ac:spMkLst>
            <pc:docMk/>
            <pc:sldMk cId="2689462946" sldId="316"/>
            <ac:spMk id="2" creationId="{03A0964C-2C78-49CD-B391-EF2A2855C164}"/>
          </ac:spMkLst>
        </pc:spChg>
        <pc:spChg chg="del mod">
          <ac:chgData name="Mar Llambí" userId="1c1119c06429eee9" providerId="LiveId" clId="{D92900C3-11E9-4E52-9264-CC47E8842541}" dt="2021-05-16T07:37:22.011" v="1295" actId="478"/>
          <ac:spMkLst>
            <pc:docMk/>
            <pc:sldMk cId="2689462946" sldId="316"/>
            <ac:spMk id="3" creationId="{BE5848E3-CD31-479F-8DBA-7D9223C0A884}"/>
          </ac:spMkLst>
        </pc:spChg>
        <pc:spChg chg="add mod">
          <ac:chgData name="Mar Llambí" userId="1c1119c06429eee9" providerId="LiveId" clId="{D92900C3-11E9-4E52-9264-CC47E8842541}" dt="2021-05-16T07:37:26.694" v="1307" actId="20577"/>
          <ac:spMkLst>
            <pc:docMk/>
            <pc:sldMk cId="2689462946" sldId="316"/>
            <ac:spMk id="4" creationId="{834F46AC-0FFB-4C53-B535-E197495F94A9}"/>
          </ac:spMkLst>
        </pc:spChg>
        <pc:spChg chg="add mod">
          <ac:chgData name="Mar Llambí" userId="1c1119c06429eee9" providerId="LiveId" clId="{D92900C3-11E9-4E52-9264-CC47E8842541}" dt="2021-05-16T07:38:15.302" v="1321" actId="14100"/>
          <ac:spMkLst>
            <pc:docMk/>
            <pc:sldMk cId="2689462946" sldId="316"/>
            <ac:spMk id="6" creationId="{F7028196-CABF-435D-AA5D-3FE11D714CAA}"/>
          </ac:spMkLst>
        </pc:spChg>
        <pc:spChg chg="add del mod">
          <ac:chgData name="Mar Llambí" userId="1c1119c06429eee9" providerId="LiveId" clId="{D92900C3-11E9-4E52-9264-CC47E8842541}" dt="2021-05-16T07:37:54.730" v="1318" actId="478"/>
          <ac:spMkLst>
            <pc:docMk/>
            <pc:sldMk cId="2689462946" sldId="316"/>
            <ac:spMk id="7" creationId="{666BD573-F3CD-4158-AAC2-542F6B876A80}"/>
          </ac:spMkLst>
        </pc:spChg>
        <pc:spChg chg="add mod">
          <ac:chgData name="Mar Llambí" userId="1c1119c06429eee9" providerId="LiveId" clId="{D92900C3-11E9-4E52-9264-CC47E8842541}" dt="2021-05-16T07:38:17.024" v="1322" actId="14100"/>
          <ac:spMkLst>
            <pc:docMk/>
            <pc:sldMk cId="2689462946" sldId="316"/>
            <ac:spMk id="8" creationId="{9434FCD5-A734-4419-9096-FFA78F5D0EF9}"/>
          </ac:spMkLst>
        </pc:spChg>
        <pc:cxnChg chg="add mod">
          <ac:chgData name="Mar Llambí" userId="1c1119c06429eee9" providerId="LiveId" clId="{D92900C3-11E9-4E52-9264-CC47E8842541}" dt="2021-05-16T07:37:23.065" v="1296"/>
          <ac:cxnSpMkLst>
            <pc:docMk/>
            <pc:sldMk cId="2689462946" sldId="316"/>
            <ac:cxnSpMk id="5" creationId="{04D779EA-C702-4606-A934-6FBAF7FB0C9E}"/>
          </ac:cxnSpMkLst>
        </pc:cxnChg>
      </pc:sldChg>
      <pc:sldChg chg="addSp delSp modSp new mod modClrScheme modShow chgLayout">
        <pc:chgData name="Mar Llambí" userId="1c1119c06429eee9" providerId="LiveId" clId="{D92900C3-11E9-4E52-9264-CC47E8842541}" dt="2021-05-16T07:47:19.783" v="1714" actId="20577"/>
        <pc:sldMkLst>
          <pc:docMk/>
          <pc:sldMk cId="1218813622" sldId="317"/>
        </pc:sldMkLst>
        <pc:spChg chg="del mod ord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2" creationId="{885DC060-7521-4DFA-B7CB-E09D186399E6}"/>
          </ac:spMkLst>
        </pc:spChg>
        <pc:spChg chg="del">
          <ac:chgData name="Mar Llambí" userId="1c1119c06429eee9" providerId="LiveId" clId="{D92900C3-11E9-4E52-9264-CC47E8842541}" dt="2021-05-16T07:07:11.081" v="132" actId="700"/>
          <ac:spMkLst>
            <pc:docMk/>
            <pc:sldMk cId="1218813622" sldId="317"/>
            <ac:spMk id="3" creationId="{437AA368-E8A0-459D-A6C3-2173F383A30B}"/>
          </ac:spMkLst>
        </pc:spChg>
        <pc:spChg chg="add mod ord">
          <ac:chgData name="Mar Llambí" userId="1c1119c06429eee9" providerId="LiveId" clId="{D92900C3-11E9-4E52-9264-CC47E8842541}" dt="2021-05-16T07:25:03.986" v="1097" actId="14100"/>
          <ac:spMkLst>
            <pc:docMk/>
            <pc:sldMk cId="1218813622" sldId="317"/>
            <ac:spMk id="4" creationId="{D67FA3DD-56C5-4F17-ABCB-D43AF1FF71CB}"/>
          </ac:spMkLst>
        </pc:spChg>
        <pc:spChg chg="add mod">
          <ac:chgData name="Mar Llambí" userId="1c1119c06429eee9" providerId="LiveId" clId="{D92900C3-11E9-4E52-9264-CC47E8842541}" dt="2021-05-16T07:47:19.783" v="1714" actId="20577"/>
          <ac:spMkLst>
            <pc:docMk/>
            <pc:sldMk cId="1218813622" sldId="317"/>
            <ac:spMk id="5" creationId="{BA435D83-8CC0-4CE8-A668-E54DEE2973B5}"/>
          </ac:spMkLst>
        </pc:spChg>
        <pc:spChg chg="add del">
          <ac:chgData name="Mar Llambí" userId="1c1119c06429eee9" providerId="LiveId" clId="{D92900C3-11E9-4E52-9264-CC47E8842541}" dt="2021-05-16T07:11:17.700" v="642"/>
          <ac:spMkLst>
            <pc:docMk/>
            <pc:sldMk cId="1218813622" sldId="317"/>
            <ac:spMk id="6" creationId="{4B1DF761-D514-462A-8EB1-57C82B6CA9C6}"/>
          </ac:spMkLst>
        </pc:spChg>
        <pc:spChg chg="add del">
          <ac:chgData name="Mar Llambí" userId="1c1119c06429eee9" providerId="LiveId" clId="{D92900C3-11E9-4E52-9264-CC47E8842541}" dt="2021-05-16T07:11:20.485" v="644"/>
          <ac:spMkLst>
            <pc:docMk/>
            <pc:sldMk cId="1218813622" sldId="317"/>
            <ac:spMk id="7" creationId="{65AD691C-B8D0-46C8-80BB-E422070FCDCA}"/>
          </ac:spMkLst>
        </pc:spChg>
        <pc:spChg chg="add del">
          <ac:chgData name="Mar Llambí" userId="1c1119c06429eee9" providerId="LiveId" clId="{D92900C3-11E9-4E52-9264-CC47E8842541}" dt="2021-05-16T07:11:48.445" v="743"/>
          <ac:spMkLst>
            <pc:docMk/>
            <pc:sldMk cId="1218813622" sldId="317"/>
            <ac:spMk id="8" creationId="{7375D774-8E82-425B-82F0-BF7AB27D7048}"/>
          </ac:spMkLst>
        </pc:spChg>
      </pc:sldChg>
      <pc:sldChg chg="modSp add mod">
        <pc:chgData name="Mar Llambí" userId="1c1119c06429eee9" providerId="LiveId" clId="{D92900C3-11E9-4E52-9264-CC47E8842541}" dt="2021-05-16T08:08:26.106" v="2152" actId="20577"/>
        <pc:sldMkLst>
          <pc:docMk/>
          <pc:sldMk cId="2786700388" sldId="318"/>
        </pc:sldMkLst>
        <pc:spChg chg="mod">
          <ac:chgData name="Mar Llambí" userId="1c1119c06429eee9" providerId="LiveId" clId="{D92900C3-11E9-4E52-9264-CC47E8842541}" dt="2021-05-16T07:38:56.056" v="1362" actId="20577"/>
          <ac:spMkLst>
            <pc:docMk/>
            <pc:sldMk cId="2786700388" sldId="318"/>
            <ac:spMk id="4" creationId="{D67FA3DD-56C5-4F17-ABCB-D43AF1FF71CB}"/>
          </ac:spMkLst>
        </pc:spChg>
        <pc:spChg chg="mod">
          <ac:chgData name="Mar Llambí" userId="1c1119c06429eee9" providerId="LiveId" clId="{D92900C3-11E9-4E52-9264-CC47E8842541}" dt="2021-05-16T08:08:26.106" v="2152" actId="20577"/>
          <ac:spMkLst>
            <pc:docMk/>
            <pc:sldMk cId="2786700388" sldId="318"/>
            <ac:spMk id="5" creationId="{BA435D83-8CC0-4CE8-A668-E54DEE2973B5}"/>
          </ac:spMkLst>
        </pc:spChg>
      </pc:sldChg>
      <pc:sldMasterChg chg="addSp delSp modSp mod setBg delSldLayout modSldLayout">
        <pc:chgData name="Mar Llambí" userId="1c1119c06429eee9" providerId="LiveId" clId="{D92900C3-11E9-4E52-9264-CC47E8842541}" dt="2021-05-16T07:32:35.485" v="1170"/>
        <pc:sldMasterMkLst>
          <pc:docMk/>
          <pc:sldMasterMk cId="0" sldId="2147483683"/>
        </pc:sldMasterMkLst>
        <pc:spChg chg="add del mod">
          <ac:chgData name="Mar Llambí" userId="1c1119c06429eee9" providerId="LiveId" clId="{D92900C3-11E9-4E52-9264-CC47E8842541}" dt="2021-05-16T07:24:57.852" v="1096"/>
          <ac:spMkLst>
            <pc:docMk/>
            <pc:sldMasterMk cId="0" sldId="2147483683"/>
            <ac:spMk id="2" creationId="{BA2376C5-634D-49BD-AC83-CDECD75B1221}"/>
          </ac:spMkLst>
        </pc:spChg>
        <pc:spChg chg="add mod">
          <ac:chgData name="Mar Llambí" userId="1c1119c06429eee9" providerId="LiveId" clId="{D92900C3-11E9-4E52-9264-CC47E8842541}" dt="2021-05-16T07:24:43.678" v="1093" actId="20577"/>
          <ac:spMkLst>
            <pc:docMk/>
            <pc:sldMasterMk cId="0" sldId="2147483683"/>
            <ac:spMk id="3" creationId="{3826C38C-472E-42BC-88C9-713C88B73412}"/>
          </ac:spMkLst>
        </pc:spChg>
        <pc:spChg chg="del mod">
          <ac:chgData name="Mar Llambí" userId="1c1119c06429eee9" providerId="LiveId" clId="{D92900C3-11E9-4E52-9264-CC47E8842541}" dt="2021-05-16T07:23:07.909" v="1033" actId="478"/>
          <ac:spMkLst>
            <pc:docMk/>
            <pc:sldMasterMk cId="0" sldId="2147483683"/>
            <ac:spMk id="6" creationId="{00000000-0000-0000-0000-000000000000}"/>
          </ac:spMkLst>
        </pc:spChg>
        <pc:spChg chg="del mod">
          <ac:chgData name="Mar Llambí" userId="1c1119c06429eee9" providerId="LiveId" clId="{D92900C3-11E9-4E52-9264-CC47E8842541}" dt="2021-05-16T07:23:49.237" v="1062" actId="478"/>
          <ac:spMkLst>
            <pc:docMk/>
            <pc:sldMasterMk cId="0" sldId="2147483683"/>
            <ac:spMk id="7" creationId="{00000000-0000-0000-0000-000000000000}"/>
          </ac:spMkLst>
        </pc:spChg>
        <pc:picChg chg="add mod">
          <ac:chgData name="Mar Llambí" userId="1c1119c06429eee9" providerId="LiveId" clId="{D92900C3-11E9-4E52-9264-CC47E8842541}" dt="2021-05-16T07:32:35.485" v="1170"/>
          <ac:picMkLst>
            <pc:docMk/>
            <pc:sldMasterMk cId="0" sldId="2147483683"/>
            <ac:picMk id="4" creationId="{6C195185-7A70-4FCE-B079-616AFA490832}"/>
          </ac:picMkLst>
        </pc:picChg>
        <pc:sldLayoutChg chg="modSp mod">
          <pc:chgData name="Mar Llambí" userId="1c1119c06429eee9" providerId="LiveId" clId="{D92900C3-11E9-4E52-9264-CC47E8842541}" dt="2021-05-16T07:05:05.049" v="110" actId="403"/>
          <pc:sldLayoutMkLst>
            <pc:docMk/>
            <pc:sldMasterMk cId="0" sldId="2147483683"/>
            <pc:sldLayoutMk cId="0" sldId="2147483648"/>
          </pc:sldLayoutMkLst>
          <pc:spChg chg="mod">
            <ac:chgData name="Mar Llambí" userId="1c1119c06429eee9" providerId="LiveId" clId="{D92900C3-11E9-4E52-9264-CC47E8842541}" dt="2021-05-16T07:04:55.397" v="107" actId="2711"/>
            <ac:spMkLst>
              <pc:docMk/>
              <pc:sldMasterMk cId="0" sldId="2147483683"/>
              <pc:sldLayoutMk cId="0" sldId="2147483648"/>
              <ac:spMk id="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05.049" v="110" actId="403"/>
            <ac:spMkLst>
              <pc:docMk/>
              <pc:sldMasterMk cId="0" sldId="2147483683"/>
              <pc:sldLayoutMk cId="0" sldId="2147483648"/>
              <ac:spMk id="10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5:28.698" v="114" actId="2711"/>
          <pc:sldLayoutMkLst>
            <pc:docMk/>
            <pc:sldMasterMk cId="0" sldId="2147483683"/>
            <pc:sldLayoutMk cId="0" sldId="2147483650"/>
          </pc:sldLayoutMkLst>
          <pc:spChg chg="mod">
            <ac:chgData name="Mar Llambí" userId="1c1119c06429eee9" providerId="LiveId" clId="{D92900C3-11E9-4E52-9264-CC47E8842541}" dt="2021-05-16T07:05:22.883" v="113" actId="113"/>
            <ac:spMkLst>
              <pc:docMk/>
              <pc:sldMasterMk cId="0" sldId="2147483683"/>
              <pc:sldLayoutMk cId="0" sldId="2147483650"/>
              <ac:spMk id="1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28.698" v="114" actId="2711"/>
            <ac:spMkLst>
              <pc:docMk/>
              <pc:sldMasterMk cId="0" sldId="2147483683"/>
              <pc:sldLayoutMk cId="0" sldId="2147483650"/>
              <ac:spMk id="17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27.829" v="78" actId="2696"/>
          <pc:sldLayoutMkLst>
            <pc:docMk/>
            <pc:sldMasterMk cId="0" sldId="2147483683"/>
            <pc:sldLayoutMk cId="0" sldId="2147483651"/>
          </pc:sldLayoutMkLst>
        </pc:sldLayoutChg>
        <pc:sldLayoutChg chg="addSp modSp mod">
          <pc:chgData name="Mar Llambí" userId="1c1119c06429eee9" providerId="LiveId" clId="{D92900C3-11E9-4E52-9264-CC47E8842541}" dt="2021-05-16T07:32:31.713" v="1169" actId="1076"/>
          <pc:sldLayoutMkLst>
            <pc:docMk/>
            <pc:sldMasterMk cId="0" sldId="2147483683"/>
            <pc:sldLayoutMk cId="0" sldId="2147483653"/>
          </pc:sldLayoutMkLst>
          <pc:spChg chg="mod">
            <ac:chgData name="Mar Llambí" userId="1c1119c06429eee9" providerId="LiveId" clId="{D92900C3-11E9-4E52-9264-CC47E8842541}" dt="2021-05-16T07:05:45.445" v="116" actId="113"/>
            <ac:spMkLst>
              <pc:docMk/>
              <pc:sldMasterMk cId="0" sldId="2147483683"/>
              <pc:sldLayoutMk cId="0" sldId="2147483653"/>
              <ac:spMk id="2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5:51.098" v="117" actId="2711"/>
            <ac:spMkLst>
              <pc:docMk/>
              <pc:sldMasterMk cId="0" sldId="2147483683"/>
              <pc:sldLayoutMk cId="0" sldId="2147483653"/>
              <ac:spMk id="26" creationId="{00000000-0000-0000-0000-000000000000}"/>
            </ac:spMkLst>
          </pc:spChg>
          <pc:picChg chg="add mod">
            <ac:chgData name="Mar Llambí" userId="1c1119c06429eee9" providerId="LiveId" clId="{D92900C3-11E9-4E52-9264-CC47E8842541}" dt="2021-05-16T07:32:31.713" v="1169" actId="1076"/>
            <ac:picMkLst>
              <pc:docMk/>
              <pc:sldMasterMk cId="0" sldId="2147483683"/>
              <pc:sldLayoutMk cId="0" sldId="2147483653"/>
              <ac:picMk id="4" creationId="{5A68EB41-8908-4D91-B337-951E4856D1F3}"/>
            </ac:picMkLst>
          </pc:picChg>
        </pc:sldLayoutChg>
        <pc:sldLayoutChg chg="modSp setBg">
          <pc:chgData name="Mar Llambí" userId="1c1119c06429eee9" providerId="LiveId" clId="{D92900C3-11E9-4E52-9264-CC47E8842541}" dt="2021-05-16T07:06:00.285" v="119" actId="113"/>
          <pc:sldLayoutMkLst>
            <pc:docMk/>
            <pc:sldMasterMk cId="0" sldId="2147483683"/>
            <pc:sldLayoutMk cId="0" sldId="2147483654"/>
          </pc:sldLayoutMkLst>
          <pc:spChg chg="mod">
            <ac:chgData name="Mar Llambí" userId="1c1119c06429eee9" providerId="LiveId" clId="{D92900C3-11E9-4E52-9264-CC47E8842541}" dt="2021-05-16T07:06:00.285" v="119" actId="113"/>
            <ac:spMkLst>
              <pc:docMk/>
              <pc:sldMasterMk cId="0" sldId="2147483683"/>
              <pc:sldLayoutMk cId="0" sldId="2147483654"/>
              <ac:spMk id="28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37.367" v="79" actId="2696"/>
          <pc:sldLayoutMkLst>
            <pc:docMk/>
            <pc:sldMasterMk cId="0" sldId="2147483683"/>
            <pc:sldLayoutMk cId="0" sldId="2147483658"/>
          </pc:sldLayoutMkLst>
        </pc:sldLayoutChg>
        <pc:sldLayoutChg chg="modSp">
          <pc:chgData name="Mar Llambí" userId="1c1119c06429eee9" providerId="LiveId" clId="{D92900C3-11E9-4E52-9264-CC47E8842541}" dt="2021-05-16T07:06:10.694" v="122" actId="2711"/>
          <pc:sldLayoutMkLst>
            <pc:docMk/>
            <pc:sldMasterMk cId="0" sldId="2147483683"/>
            <pc:sldLayoutMk cId="0" sldId="2147483659"/>
          </pc:sldLayoutMkLst>
          <pc:spChg chg="mod">
            <ac:chgData name="Mar Llambí" userId="1c1119c06429eee9" providerId="LiveId" clId="{D92900C3-11E9-4E52-9264-CC47E8842541}" dt="2021-05-16T07:06:06.368" v="121" actId="113"/>
            <ac:spMkLst>
              <pc:docMk/>
              <pc:sldMasterMk cId="0" sldId="2147483683"/>
              <pc:sldLayoutMk cId="0" sldId="2147483659"/>
              <ac:spMk id="4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10.694" v="122" actId="2711"/>
            <ac:spMkLst>
              <pc:docMk/>
              <pc:sldMasterMk cId="0" sldId="2147483683"/>
              <pc:sldLayoutMk cId="0" sldId="2147483659"/>
              <ac:spMk id="4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28.928" v="125" actId="2711"/>
          <pc:sldLayoutMkLst>
            <pc:docMk/>
            <pc:sldMasterMk cId="0" sldId="2147483683"/>
            <pc:sldLayoutMk cId="0" sldId="2147483660"/>
          </pc:sldLayoutMkLst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6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7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48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49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8.928" v="125" actId="2711"/>
            <ac:spMkLst>
              <pc:docMk/>
              <pc:sldMasterMk cId="0" sldId="2147483683"/>
              <pc:sldLayoutMk cId="0" sldId="2147483660"/>
              <ac:spMk id="50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1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2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22.141" v="124" actId="113"/>
            <ac:spMkLst>
              <pc:docMk/>
              <pc:sldMasterMk cId="0" sldId="2147483683"/>
              <pc:sldLayoutMk cId="0" sldId="2147483660"/>
              <ac:spMk id="53" creationId="{00000000-0000-0000-0000-000000000000}"/>
            </ac:spMkLst>
          </pc:spChg>
        </pc:sldLayoutChg>
        <pc:sldLayoutChg chg="modSp">
          <pc:chgData name="Mar Llambí" userId="1c1119c06429eee9" providerId="LiveId" clId="{D92900C3-11E9-4E52-9264-CC47E8842541}" dt="2021-05-16T07:06:46.791" v="130" actId="207"/>
          <pc:sldLayoutMkLst>
            <pc:docMk/>
            <pc:sldMasterMk cId="0" sldId="2147483683"/>
            <pc:sldLayoutMk cId="0" sldId="2147483661"/>
          </pc:sldLayoutMkLst>
          <pc:spChg chg="mod">
            <ac:chgData name="Mar Llambí" userId="1c1119c06429eee9" providerId="LiveId" clId="{D92900C3-11E9-4E52-9264-CC47E8842541}" dt="2021-05-16T07:06:35.742" v="126" actId="2711"/>
            <ac:spMkLst>
              <pc:docMk/>
              <pc:sldMasterMk cId="0" sldId="2147483683"/>
              <pc:sldLayoutMk cId="0" sldId="2147483661"/>
              <ac:spMk id="55" creationId="{00000000-0000-0000-0000-000000000000}"/>
            </ac:spMkLst>
          </pc:spChg>
          <pc:spChg chg="mod">
            <ac:chgData name="Mar Llambí" userId="1c1119c06429eee9" providerId="LiveId" clId="{D92900C3-11E9-4E52-9264-CC47E8842541}" dt="2021-05-16T07:06:46.791" v="130" actId="207"/>
            <ac:spMkLst>
              <pc:docMk/>
              <pc:sldMasterMk cId="0" sldId="2147483683"/>
              <pc:sldLayoutMk cId="0" sldId="2147483661"/>
              <ac:spMk id="56" creationId="{00000000-0000-0000-0000-000000000000}"/>
            </ac:spMkLst>
          </pc:spChg>
        </pc:sldLayoutChg>
        <pc:sldLayoutChg chg="del">
          <pc:chgData name="Mar Llambí" userId="1c1119c06429eee9" providerId="LiveId" clId="{D92900C3-11E9-4E52-9264-CC47E8842541}" dt="2021-05-16T07:00:50.877" v="80" actId="2696"/>
          <pc:sldLayoutMkLst>
            <pc:docMk/>
            <pc:sldMasterMk cId="0" sldId="2147483683"/>
            <pc:sldLayoutMk cId="1556658266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82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03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 plus years of consultant and development</a:t>
            </a:r>
          </a:p>
          <a:p>
            <a:r>
              <a:rPr lang="en-US" dirty="0"/>
              <a:t>13 years in the Dynamics CRM and Power Platform</a:t>
            </a:r>
          </a:p>
          <a:p>
            <a:r>
              <a:rPr lang="en-US" dirty="0"/>
              <a:t>8 years as creating XrmToolBox tool published</a:t>
            </a:r>
          </a:p>
          <a:p>
            <a:r>
              <a:rPr lang="en-US" dirty="0"/>
              <a:t>13 published tools</a:t>
            </a:r>
          </a:p>
        </p:txBody>
      </p:sp>
    </p:spTree>
    <p:extLst>
      <p:ext uri="{BB962C8B-B14F-4D97-AF65-F5344CB8AC3E}">
        <p14:creationId xmlns:p14="http://schemas.microsoft.com/office/powerpoint/2010/main" val="47837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 can!</a:t>
            </a:r>
          </a:p>
        </p:txBody>
      </p:sp>
    </p:spTree>
    <p:extLst>
      <p:ext uri="{BB962C8B-B14F-4D97-AF65-F5344CB8AC3E}">
        <p14:creationId xmlns:p14="http://schemas.microsoft.com/office/powerpoint/2010/main" val="175593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48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rgbClr val="518D99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 b="1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3951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 preserve="1">
  <p:cSld name="Big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548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  <a:latin typeface="Avenir Next LT Pro" panose="020B05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rgbClr val="EDBE15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83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  <a:ea typeface="Roboto Black" panose="020000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1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8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b="1">
                <a:solidFill>
                  <a:srgbClr val="EDBE15"/>
                </a:solidFill>
                <a:latin typeface="Avenir Next LT Pro" panose="020B05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7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 preserve="1">
  <p:cSld name="Title + Bullet Poin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rgbClr val="00717D"/>
                </a:solidFill>
                <a:latin typeface="Avenir Next LT Pro" panose="020B05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2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768C072-F8AF-AA0B-F8CC-5E284FC6D4D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21824" y="4276922"/>
            <a:ext cx="788009" cy="7638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6C38C-472E-42BC-88C9-713C88B73412}"/>
              </a:ext>
            </a:extLst>
          </p:cNvPr>
          <p:cNvSpPr txBox="1"/>
          <p:nvPr userDrawn="1"/>
        </p:nvSpPr>
        <p:spPr>
          <a:xfrm>
            <a:off x="428171" y="1063746"/>
            <a:ext cx="84041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endParaRPr lang="es-ES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A522B584-8763-1A96-8265-94812ADFC1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30692" y="4276922"/>
            <a:ext cx="756418" cy="7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8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EDBE15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sv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svg"/><Relationship Id="rId10" Type="http://schemas.microsoft.com/office/2007/relationships/hdphoto" Target="../media/hdphoto1.wdp"/><Relationship Id="rId19" Type="http://schemas.openxmlformats.org/officeDocument/2006/relationships/image" Target="../media/image24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57864" y="2456892"/>
            <a:ext cx="5228272" cy="116981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venir Next LT Pro" panose="020B0504020202020204" pitchFamily="34" charset="0"/>
              </a:rPr>
              <a:t>🤓 Live! Dev! Tool!</a:t>
            </a:r>
            <a:br>
              <a:rPr lang="en-US" sz="4000" dirty="0">
                <a:latin typeface="Avenir Next LT Pro" panose="020B0504020202020204" pitchFamily="34" charset="0"/>
              </a:rPr>
            </a:br>
            <a:r>
              <a:rPr lang="en-US" sz="4000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Building an XrmToolBox Tool!</a:t>
            </a:r>
            <a:endParaRPr lang="es-ES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727798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Jonas Rapp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499" y="860529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venir Next LT Pro" panose="020B0504020202020204" pitchFamily="34" charset="0"/>
              </a:rPr>
              <a:t>Links</a:t>
            </a:r>
            <a:endParaRPr dirty="0">
              <a:latin typeface="Avenir Next LT Pro" panose="020B0504020202020204" pitchFamily="34" charset="0"/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2840946" y="2809329"/>
            <a:ext cx="6303054" cy="771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github.com/rappen/Bizz22</a:t>
            </a:r>
            <a:endParaRPr sz="3600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" name="Google Shape;195;p41">
            <a:extLst>
              <a:ext uri="{FF2B5EF4-FFF2-40B4-BE49-F238E27FC236}">
                <a16:creationId xmlns:a16="http://schemas.microsoft.com/office/drawing/2014/main" id="{6F16616A-C023-F0BE-5557-5EE1666F62C4}"/>
              </a:ext>
            </a:extLst>
          </p:cNvPr>
          <p:cNvSpPr txBox="1">
            <a:spLocks/>
          </p:cNvSpPr>
          <p:nvPr/>
        </p:nvSpPr>
        <p:spPr>
          <a:xfrm>
            <a:off x="2877038" y="1559320"/>
            <a:ext cx="6468762" cy="912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518D9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dirty="0" err="1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JonasR.app</a:t>
            </a:r>
            <a:endParaRPr lang="en-US" sz="5400" dirty="0">
              <a:solidFill>
                <a:srgbClr val="EDBE15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F2EB6F-2FDF-7EC6-671E-45995AA3A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" y="4905257"/>
            <a:ext cx="777665" cy="1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5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build="p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52AC1-860A-F102-14BF-F1FC22D88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TACK!</a:t>
            </a:r>
            <a:br>
              <a:rPr lang="es-ES" dirty="0"/>
            </a:br>
            <a:r>
              <a:rPr lang="es-ES" dirty="0"/>
              <a:t>GRACIAS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218F3EB-50E2-2A4D-A470-676F89DC9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@rappen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050062-71A6-01CF-8B42-658D5290A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6" y="4712281"/>
            <a:ext cx="1548757" cy="3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5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57864" y="2456892"/>
            <a:ext cx="5228272" cy="116981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Avenir Next LT Pro" panose="020B0504020202020204" pitchFamily="34" charset="0"/>
              </a:rPr>
              <a:t>🤓 Live! Dev! Tool!</a:t>
            </a:r>
            <a:br>
              <a:rPr lang="en-US" sz="4000" dirty="0">
                <a:latin typeface="Avenir Next LT Pro" panose="020B0504020202020204" pitchFamily="34" charset="0"/>
              </a:rPr>
            </a:br>
            <a:r>
              <a:rPr lang="en-US" sz="4000" dirty="0">
                <a:latin typeface="Avenir Next LT Pro" panose="020B0504020202020204" pitchFamily="34" charset="0"/>
              </a:rPr>
              <a:t> </a:t>
            </a:r>
            <a:r>
              <a:rPr lang="en-US" sz="2000" dirty="0">
                <a:latin typeface="Avenir Next LT Pro" panose="020B0504020202020204" pitchFamily="34" charset="0"/>
              </a:rPr>
              <a:t>Building an XrmToolBox Tool!</a:t>
            </a:r>
            <a:endParaRPr lang="es-ES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1B061-E7F8-4049-B1F0-C73B691A3AF1}"/>
              </a:ext>
            </a:extLst>
          </p:cNvPr>
          <p:cNvSpPr txBox="1"/>
          <p:nvPr/>
        </p:nvSpPr>
        <p:spPr>
          <a:xfrm>
            <a:off x="2100739" y="3727798"/>
            <a:ext cx="52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EDBE15"/>
                </a:solidFill>
                <a:latin typeface="Roboto Medium" panose="020B0604020202020204" charset="0"/>
                <a:ea typeface="Roboto Medium" panose="020B0604020202020204" charset="0"/>
              </a:rPr>
              <a:t>Jonas Rapp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BD6650D-E97A-F82C-63B8-082DBD5B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39" y="263477"/>
            <a:ext cx="2121522" cy="2056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0892C-518D-89BC-67D4-6D730D6CEB7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7" r="1567"/>
          <a:stretch/>
        </p:blipFill>
        <p:spPr>
          <a:xfrm flipH="1">
            <a:off x="-2842" y="1092726"/>
            <a:ext cx="3148226" cy="4050773"/>
          </a:xfrm>
          <a:prstGeom prst="rect">
            <a:avLst/>
          </a:prstGeom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809F8126-232F-C681-590F-D5382789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272" y="119812"/>
            <a:ext cx="2037660" cy="20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9C239-A91D-4D85-DC9D-2EAD9962401A}"/>
              </a:ext>
            </a:extLst>
          </p:cNvPr>
          <p:cNvSpPr/>
          <p:nvPr/>
        </p:nvSpPr>
        <p:spPr>
          <a:xfrm>
            <a:off x="8070987" y="4234544"/>
            <a:ext cx="1073014" cy="875634"/>
          </a:xfrm>
          <a:prstGeom prst="rect">
            <a:avLst/>
          </a:prstGeom>
          <a:solidFill>
            <a:srgbClr val="001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00605" y="439504"/>
            <a:ext cx="5593064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¡GRACIAS PATROCINADORES!</a:t>
            </a:r>
            <a:endParaRPr b="1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B161C58-931C-8833-0854-A589592A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536" y="1605861"/>
            <a:ext cx="1277431" cy="38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8BC6693-161E-7F8B-A55A-66DB9117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69" y="1419388"/>
            <a:ext cx="1895743" cy="10809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5FFAFD5-3682-D828-9D2D-4939A150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5" y="2162891"/>
            <a:ext cx="3276700" cy="120254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91BFD2C4-04A3-C7FD-AB17-49DCB5E10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41" y="1389882"/>
            <a:ext cx="1407584" cy="774171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ECA636C-049E-420B-4513-2E5154DD1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368" y="2212427"/>
            <a:ext cx="1859183" cy="629061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E81BEEA-D7B2-277E-031A-C90297BA3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824" y="1356791"/>
            <a:ext cx="1880301" cy="43122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FC2BA17-8142-8B85-FCD7-EEBFFB636DA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76" y="3116687"/>
            <a:ext cx="2459027" cy="879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C941A3-9B0B-4E6B-0EE2-253ADE5A27A6}"/>
              </a:ext>
            </a:extLst>
          </p:cNvPr>
          <p:cNvSpPr/>
          <p:nvPr/>
        </p:nvSpPr>
        <p:spPr>
          <a:xfrm>
            <a:off x="315602" y="1045029"/>
            <a:ext cx="3361814" cy="3904557"/>
          </a:xfrm>
          <a:prstGeom prst="rect">
            <a:avLst/>
          </a:prstGeom>
          <a:noFill/>
          <a:ln>
            <a:solidFill>
              <a:srgbClr val="C8E1F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12B3F0-9252-C5B1-73DC-82216AFE4A4D}"/>
              </a:ext>
            </a:extLst>
          </p:cNvPr>
          <p:cNvSpPr/>
          <p:nvPr/>
        </p:nvSpPr>
        <p:spPr>
          <a:xfrm>
            <a:off x="1646969" y="984058"/>
            <a:ext cx="1749061" cy="331361"/>
          </a:xfrm>
          <a:prstGeom prst="rect">
            <a:avLst/>
          </a:prstGeom>
          <a:solidFill>
            <a:srgbClr val="001633"/>
          </a:solidFill>
          <a:ln>
            <a:solidFill>
              <a:srgbClr val="C8E1F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6" name="Google Shape;214;p44">
            <a:extLst>
              <a:ext uri="{FF2B5EF4-FFF2-40B4-BE49-F238E27FC236}">
                <a16:creationId xmlns:a16="http://schemas.microsoft.com/office/drawing/2014/main" id="{FACB2707-2AF6-F3BB-1929-509CC6FDA9AA}"/>
              </a:ext>
            </a:extLst>
          </p:cNvPr>
          <p:cNvSpPr txBox="1">
            <a:spLocks/>
          </p:cNvSpPr>
          <p:nvPr/>
        </p:nvSpPr>
        <p:spPr>
          <a:xfrm>
            <a:off x="1651375" y="905510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PLATINO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88454-3D56-FB59-C5D2-C6F7A32D04CA}"/>
              </a:ext>
            </a:extLst>
          </p:cNvPr>
          <p:cNvSpPr/>
          <p:nvPr/>
        </p:nvSpPr>
        <p:spPr>
          <a:xfrm>
            <a:off x="3858503" y="1045029"/>
            <a:ext cx="2677312" cy="3904557"/>
          </a:xfrm>
          <a:prstGeom prst="rect">
            <a:avLst/>
          </a:prstGeom>
          <a:noFill/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9A8DE8-CB60-D0A6-9339-DD35CE8EF792}"/>
              </a:ext>
            </a:extLst>
          </p:cNvPr>
          <p:cNvSpPr/>
          <p:nvPr/>
        </p:nvSpPr>
        <p:spPr>
          <a:xfrm>
            <a:off x="6706383" y="1034301"/>
            <a:ext cx="1971739" cy="3904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6E49D4-5A80-2068-ACB4-0D5D6AC82025}"/>
              </a:ext>
            </a:extLst>
          </p:cNvPr>
          <p:cNvSpPr/>
          <p:nvPr/>
        </p:nvSpPr>
        <p:spPr>
          <a:xfrm>
            <a:off x="4600838" y="936526"/>
            <a:ext cx="1749061" cy="355978"/>
          </a:xfrm>
          <a:prstGeom prst="rect">
            <a:avLst/>
          </a:prstGeom>
          <a:solidFill>
            <a:srgbClr val="001633"/>
          </a:solidFill>
          <a:ln>
            <a:solidFill>
              <a:srgbClr val="EDBE15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1" name="Google Shape;214;p44">
            <a:extLst>
              <a:ext uri="{FF2B5EF4-FFF2-40B4-BE49-F238E27FC236}">
                <a16:creationId xmlns:a16="http://schemas.microsoft.com/office/drawing/2014/main" id="{A60EF177-42A6-BFDE-FE42-F2048246EA89}"/>
              </a:ext>
            </a:extLst>
          </p:cNvPr>
          <p:cNvSpPr txBox="1">
            <a:spLocks/>
          </p:cNvSpPr>
          <p:nvPr/>
        </p:nvSpPr>
        <p:spPr>
          <a:xfrm>
            <a:off x="4703697" y="870287"/>
            <a:ext cx="1667275" cy="48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ORO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33F4B-706C-CE48-E907-9812C8823891}"/>
              </a:ext>
            </a:extLst>
          </p:cNvPr>
          <p:cNvSpPr/>
          <p:nvPr/>
        </p:nvSpPr>
        <p:spPr>
          <a:xfrm>
            <a:off x="7039046" y="934206"/>
            <a:ext cx="1434758" cy="338353"/>
          </a:xfrm>
          <a:prstGeom prst="rect">
            <a:avLst/>
          </a:prstGeom>
          <a:solidFill>
            <a:srgbClr val="001633"/>
          </a:solidFill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s-ES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2454C285-1910-B070-A550-125C4E54882D}"/>
              </a:ext>
            </a:extLst>
          </p:cNvPr>
          <p:cNvSpPr txBox="1">
            <a:spLocks/>
          </p:cNvSpPr>
          <p:nvPr/>
        </p:nvSpPr>
        <p:spPr>
          <a:xfrm>
            <a:off x="7082113" y="845640"/>
            <a:ext cx="1348624" cy="43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defTabSz="1219170">
              <a:buClr>
                <a:srgbClr val="FFAB40"/>
              </a:buClr>
            </a:pPr>
            <a:r>
              <a:rPr lang="es-ES" sz="1600" b="1" kern="0" dirty="0">
                <a:solidFill>
                  <a:srgbClr val="FFFFFF"/>
                </a:solidFill>
                <a:latin typeface="Avenir Next LT Pro" panose="020B0504020202020204" pitchFamily="34" charset="0"/>
              </a:rPr>
              <a:t>PLATA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81535944-4EEB-A691-293B-F0878CC42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20" y="870192"/>
            <a:ext cx="555476" cy="643601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E5DE4244-816C-5430-F287-E9C1B15E74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5471" y="854562"/>
            <a:ext cx="509518" cy="590352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BCA949B5-EF69-8DE4-B813-16CFEA22AE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0986" y="862983"/>
            <a:ext cx="447990" cy="519064"/>
          </a:xfrm>
          <a:prstGeom prst="rect">
            <a:avLst/>
          </a:prstGeom>
        </p:spPr>
      </p:pic>
      <p:pic>
        <p:nvPicPr>
          <p:cNvPr id="28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418D92-624E-C9BA-E40B-70CF4D695F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8529" y="2560173"/>
            <a:ext cx="1713992" cy="71440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2546F6C8-0BEF-8626-6354-4CB4CB2752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0078" y="3136303"/>
            <a:ext cx="2093866" cy="2963084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A3EFCC8B-396A-D475-FDA6-3AF8115BC1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64598" y="2701684"/>
            <a:ext cx="1880301" cy="56336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322E73E-1B03-E54E-7B98-EF50FD20BD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3681" y="3205382"/>
            <a:ext cx="1739346" cy="551080"/>
          </a:xfrm>
          <a:prstGeom prst="rect">
            <a:avLst/>
          </a:prstGeom>
        </p:spPr>
      </p:pic>
      <p:pic>
        <p:nvPicPr>
          <p:cNvPr id="38" name="Picture 37" descr="Text&#10;&#10;Description automatically generated with medium confidence">
            <a:extLst>
              <a:ext uri="{FF2B5EF4-FFF2-40B4-BE49-F238E27FC236}">
                <a16:creationId xmlns:a16="http://schemas.microsoft.com/office/drawing/2014/main" id="{D1E04FBA-CF48-F42E-A716-20CA0A62FC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74999" y="2142799"/>
            <a:ext cx="1880301" cy="848016"/>
          </a:xfrm>
          <a:prstGeom prst="rect">
            <a:avLst/>
          </a:prstGeom>
        </p:spPr>
      </p:pic>
      <p:pic>
        <p:nvPicPr>
          <p:cNvPr id="39" name="Picture 3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CC21EC-D936-5673-68D5-4A0BB0FBE8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18748" y="1776112"/>
            <a:ext cx="1516009" cy="58138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3D2E7B7-1237-32FE-A115-D376E5488E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14480" y="3705571"/>
            <a:ext cx="1441108" cy="597471"/>
          </a:xfrm>
          <a:prstGeom prst="rect">
            <a:avLst/>
          </a:prstGeom>
        </p:spPr>
      </p:pic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7F48454D-9365-91AD-3F23-EADD242D1E2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2750" y="3410656"/>
            <a:ext cx="2647476" cy="204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2153B-4143-6D09-D379-2C44933E336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 l="1567" r="1567"/>
          <a:stretch/>
        </p:blipFill>
        <p:spPr>
          <a:xfrm>
            <a:off x="5229054" y="621234"/>
            <a:ext cx="3517263" cy="45222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Jonas Rapp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25510"/>
            <a:ext cx="7626551" cy="288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44794" y="1483827"/>
            <a:ext cx="2043665" cy="1417649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55575" indent="0" algn="ctr">
              <a:buNone/>
            </a:pPr>
            <a:r>
              <a:rPr lang="en-US" sz="8000" b="0" i="0" dirty="0">
                <a:solidFill>
                  <a:srgbClr val="FFFFFF"/>
                </a:solidFill>
                <a:effectLst/>
                <a:latin typeface="+mj-lt"/>
              </a:rPr>
              <a:t>💖</a:t>
            </a:r>
            <a:endParaRPr sz="8000" dirty="0">
              <a:solidFill>
                <a:schemeClr val="bg1"/>
              </a:solidFill>
              <a:latin typeface="+mj-lt"/>
              <a:ea typeface="Roboto Medium" panose="020B0604020202020204" charset="0"/>
            </a:endParaRPr>
          </a:p>
        </p:txBody>
      </p: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B38209-E682-E8C1-EAEF-ABDAA4D38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92" y="2882366"/>
            <a:ext cx="4546397" cy="11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9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0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A2153B-4143-6D09-D379-2C44933E336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567" r="1567"/>
          <a:stretch/>
        </p:blipFill>
        <p:spPr>
          <a:xfrm>
            <a:off x="5229054" y="621234"/>
            <a:ext cx="3517263" cy="45222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923120-B7B8-AD2B-930F-EF256BF38CBF}"/>
              </a:ext>
            </a:extLst>
          </p:cNvPr>
          <p:cNvSpPr/>
          <p:nvPr/>
        </p:nvSpPr>
        <p:spPr>
          <a:xfrm>
            <a:off x="333214" y="338289"/>
            <a:ext cx="3866827" cy="1137802"/>
          </a:xfrm>
          <a:prstGeom prst="rect">
            <a:avLst/>
          </a:prstGeom>
          <a:solidFill>
            <a:srgbClr val="EDB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7AA4E-A839-F01F-6AC2-BAF95FB5AFA1}"/>
              </a:ext>
            </a:extLst>
          </p:cNvPr>
          <p:cNvSpPr/>
          <p:nvPr/>
        </p:nvSpPr>
        <p:spPr>
          <a:xfrm>
            <a:off x="557939" y="469398"/>
            <a:ext cx="3866827" cy="871206"/>
          </a:xfrm>
          <a:prstGeom prst="rect">
            <a:avLst/>
          </a:prstGeom>
          <a:solidFill>
            <a:srgbClr val="518D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Google Shape;170;p39">
            <a:extLst>
              <a:ext uri="{FF2B5EF4-FFF2-40B4-BE49-F238E27FC236}">
                <a16:creationId xmlns:a16="http://schemas.microsoft.com/office/drawing/2014/main" id="{931901BD-5C73-51B0-F79F-33887E6CA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779" y="534691"/>
            <a:ext cx="3517262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001633"/>
                </a:solidFill>
                <a:latin typeface="Avenir Next LT Pro" panose="020B0504020202020204" pitchFamily="34" charset="0"/>
              </a:rPr>
              <a:t>Jonas Rapp</a:t>
            </a:r>
            <a:endParaRPr sz="3200" b="1" dirty="0">
              <a:solidFill>
                <a:srgbClr val="001633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662CFEC7-3271-3EFE-19A5-F3F7AFC4F2DD}"/>
              </a:ext>
            </a:extLst>
          </p:cNvPr>
          <p:cNvCxnSpPr>
            <a:cxnSpLocks/>
          </p:cNvCxnSpPr>
          <p:nvPr/>
        </p:nvCxnSpPr>
        <p:spPr>
          <a:xfrm>
            <a:off x="1312921" y="1134693"/>
            <a:ext cx="3406315" cy="0"/>
          </a:xfrm>
          <a:prstGeom prst="straightConnector1">
            <a:avLst/>
          </a:prstGeom>
          <a:noFill/>
          <a:ln w="9525" cap="flat" cmpd="sng">
            <a:solidFill>
              <a:srgbClr val="00163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Google Shape;29;p8">
            <a:extLst>
              <a:ext uri="{FF2B5EF4-FFF2-40B4-BE49-F238E27FC236}">
                <a16:creationId xmlns:a16="http://schemas.microsoft.com/office/drawing/2014/main" id="{FCDF5AFC-83B7-A732-2A82-D21EB078CCB7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>
            <a:off x="2347860" y="2225510"/>
            <a:ext cx="7626551" cy="288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764;p85">
            <a:extLst>
              <a:ext uri="{FF2B5EF4-FFF2-40B4-BE49-F238E27FC236}">
                <a16:creationId xmlns:a16="http://schemas.microsoft.com/office/drawing/2014/main" id="{FD5EC571-E631-BE92-7B21-7203FF7704BC}"/>
              </a:ext>
            </a:extLst>
          </p:cNvPr>
          <p:cNvGrpSpPr/>
          <p:nvPr/>
        </p:nvGrpSpPr>
        <p:grpSpPr>
          <a:xfrm>
            <a:off x="2204477" y="3889317"/>
            <a:ext cx="346056" cy="345674"/>
            <a:chOff x="3752358" y="3817349"/>
            <a:chExt cx="346056" cy="345674"/>
          </a:xfrm>
          <a:solidFill>
            <a:srgbClr val="EDBE15"/>
          </a:solidFill>
        </p:grpSpPr>
        <p:sp>
          <p:nvSpPr>
            <p:cNvPr id="13" name="Google Shape;13765;p85">
              <a:extLst>
                <a:ext uri="{FF2B5EF4-FFF2-40B4-BE49-F238E27FC236}">
                  <a16:creationId xmlns:a16="http://schemas.microsoft.com/office/drawing/2014/main" id="{6C9C6A9B-685E-1070-06FF-4B3FDF57ADA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766;p85">
              <a:extLst>
                <a:ext uri="{FF2B5EF4-FFF2-40B4-BE49-F238E27FC236}">
                  <a16:creationId xmlns:a16="http://schemas.microsoft.com/office/drawing/2014/main" id="{C5B18A6A-86B1-7D6F-69F5-8E914B5E194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67;p85">
              <a:extLst>
                <a:ext uri="{FF2B5EF4-FFF2-40B4-BE49-F238E27FC236}">
                  <a16:creationId xmlns:a16="http://schemas.microsoft.com/office/drawing/2014/main" id="{505F8EEF-A38D-4CF7-9ADD-612EE67E85DF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68;p85">
              <a:extLst>
                <a:ext uri="{FF2B5EF4-FFF2-40B4-BE49-F238E27FC236}">
                  <a16:creationId xmlns:a16="http://schemas.microsoft.com/office/drawing/2014/main" id="{86ACD856-1E16-7FBC-2AF2-10813AEE0ED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" name="Google Shape;13777;p85">
            <a:extLst>
              <a:ext uri="{FF2B5EF4-FFF2-40B4-BE49-F238E27FC236}">
                <a16:creationId xmlns:a16="http://schemas.microsoft.com/office/drawing/2014/main" id="{426EAA5E-B978-BB70-CDAC-BCA33E02F697}"/>
              </a:ext>
            </a:extLst>
          </p:cNvPr>
          <p:cNvGrpSpPr/>
          <p:nvPr/>
        </p:nvGrpSpPr>
        <p:grpSpPr>
          <a:xfrm>
            <a:off x="2642636" y="3889317"/>
            <a:ext cx="346024" cy="345674"/>
            <a:chOff x="4201447" y="3817349"/>
            <a:chExt cx="346024" cy="345674"/>
          </a:xfrm>
          <a:solidFill>
            <a:srgbClr val="EDBE15"/>
          </a:solidFill>
        </p:grpSpPr>
        <p:sp>
          <p:nvSpPr>
            <p:cNvPr id="18" name="Google Shape;13778;p85">
              <a:extLst>
                <a:ext uri="{FF2B5EF4-FFF2-40B4-BE49-F238E27FC236}">
                  <a16:creationId xmlns:a16="http://schemas.microsoft.com/office/drawing/2014/main" id="{BB2EE0AD-D037-E494-94C4-4F6E2259D9B4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79;p85">
              <a:extLst>
                <a:ext uri="{FF2B5EF4-FFF2-40B4-BE49-F238E27FC236}">
                  <a16:creationId xmlns:a16="http://schemas.microsoft.com/office/drawing/2014/main" id="{926614C8-3325-12ED-607A-6A8CB60C5993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71;p39">
            <a:extLst>
              <a:ext uri="{FF2B5EF4-FFF2-40B4-BE49-F238E27FC236}">
                <a16:creationId xmlns:a16="http://schemas.microsoft.com/office/drawing/2014/main" id="{EE9E53D7-F4B4-36B7-B878-0062BB61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96097" y="1649759"/>
            <a:ext cx="3463541" cy="2359048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55575" indent="0" algn="ctr">
              <a:buNone/>
            </a:pPr>
            <a:r>
              <a:rPr lang="es-ES" sz="5400" b="0" i="0" dirty="0">
                <a:solidFill>
                  <a:srgbClr val="FFFFFF"/>
                </a:solidFill>
                <a:effectLst/>
                <a:latin typeface="+mj-lt"/>
              </a:rPr>
              <a:t>25</a:t>
            </a:r>
          </a:p>
          <a:p>
            <a:pPr marL="155575" indent="0" algn="ctr">
              <a:buNone/>
            </a:pPr>
            <a:r>
              <a:rPr lang="es-ES" sz="5400" dirty="0">
                <a:solidFill>
                  <a:srgbClr val="FFFFFF"/>
                </a:solidFill>
                <a:latin typeface="+mj-lt"/>
                <a:ea typeface="Roboto Medium" panose="020B0604020202020204" charset="0"/>
              </a:rPr>
              <a:t>13</a:t>
            </a:r>
          </a:p>
          <a:p>
            <a:pPr marL="155575" indent="0" algn="ctr">
              <a:buNone/>
            </a:pPr>
            <a:r>
              <a:rPr lang="es-ES" sz="5400" dirty="0">
                <a:solidFill>
                  <a:srgbClr val="FFFFFF"/>
                </a:solidFill>
                <a:latin typeface="+mj-lt"/>
                <a:ea typeface="Roboto Medium" panose="020B0604020202020204" charset="0"/>
              </a:rPr>
              <a:t>8</a:t>
            </a:r>
          </a:p>
          <a:p>
            <a:pPr marL="155575" indent="0" algn="ctr">
              <a:buNone/>
            </a:pPr>
            <a:r>
              <a:rPr lang="es-ES" sz="5400" dirty="0">
                <a:solidFill>
                  <a:srgbClr val="FFFFFF"/>
                </a:solidFill>
                <a:latin typeface="+mj-lt"/>
                <a:ea typeface="Roboto Medium" panose="020B0604020202020204" charset="0"/>
              </a:rPr>
              <a:t>13</a:t>
            </a:r>
            <a:endParaRPr sz="5400" dirty="0">
              <a:solidFill>
                <a:schemeClr val="bg1"/>
              </a:solidFill>
              <a:latin typeface="+mj-lt"/>
              <a:ea typeface="Roboto Medium" panose="020B0604020202020204" charset="0"/>
            </a:endParaRPr>
          </a:p>
        </p:txBody>
      </p:sp>
      <p:grpSp>
        <p:nvGrpSpPr>
          <p:cNvPr id="21" name="Google Shape;10463;p79">
            <a:extLst>
              <a:ext uri="{FF2B5EF4-FFF2-40B4-BE49-F238E27FC236}">
                <a16:creationId xmlns:a16="http://schemas.microsoft.com/office/drawing/2014/main" id="{1E22D42E-239E-3A1B-88B4-26D38F50F1E3}"/>
              </a:ext>
            </a:extLst>
          </p:cNvPr>
          <p:cNvGrpSpPr/>
          <p:nvPr/>
        </p:nvGrpSpPr>
        <p:grpSpPr>
          <a:xfrm>
            <a:off x="3069728" y="3950540"/>
            <a:ext cx="275921" cy="263784"/>
            <a:chOff x="7441465" y="2302860"/>
            <a:chExt cx="342192" cy="327140"/>
          </a:xfrm>
          <a:solidFill>
            <a:srgbClr val="EDBE15"/>
          </a:solidFill>
        </p:grpSpPr>
        <p:sp>
          <p:nvSpPr>
            <p:cNvPr id="22" name="Google Shape;10464;p79">
              <a:extLst>
                <a:ext uri="{FF2B5EF4-FFF2-40B4-BE49-F238E27FC236}">
                  <a16:creationId xmlns:a16="http://schemas.microsoft.com/office/drawing/2014/main" id="{1D3B409B-4F59-B6E8-0C87-1165333DFBF8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65;p79">
              <a:extLst>
                <a:ext uri="{FF2B5EF4-FFF2-40B4-BE49-F238E27FC236}">
                  <a16:creationId xmlns:a16="http://schemas.microsoft.com/office/drawing/2014/main" id="{8D6F20FC-D822-D1BF-3748-A9A6E015A70A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CF81274-F8B8-EBDA-C87D-D48CC9DB2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6" y="4712281"/>
            <a:ext cx="1548757" cy="3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2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53DB-6EAB-3DE4-647E-15C21CDD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12D9C-FD47-2141-2357-CCB0DBB41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lag of Sweden - Wikipedia">
            <a:extLst>
              <a:ext uri="{FF2B5EF4-FFF2-40B4-BE49-F238E27FC236}">
                <a16:creationId xmlns:a16="http://schemas.microsoft.com/office/drawing/2014/main" id="{EE822719-DFD7-42C6-21E6-F90472F59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7875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73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5FE0D8-214A-4C04-554E-475E1D61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build…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C2A8A-223E-0B53-DDD9-080A61034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7200" dirty="0">
                <a:latin typeface="+mj-lt"/>
              </a:rPr>
              <a:t>Mini CRM</a:t>
            </a:r>
          </a:p>
          <a:p>
            <a:pPr marL="139700" indent="0">
              <a:buNone/>
            </a:pPr>
            <a:endParaRPr lang="en-US" dirty="0">
              <a:latin typeface="+mj-lt"/>
            </a:endParaRPr>
          </a:p>
          <a:p>
            <a:pPr marL="139700" indent="0">
              <a:buNone/>
            </a:pPr>
            <a:r>
              <a:rPr lang="en-US" sz="3200" dirty="0">
                <a:latin typeface="+mj-lt"/>
              </a:rPr>
              <a:t>Why not?</a:t>
            </a: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21E01D6-BF56-CE9E-54AD-ECFFFD5C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6" y="4905257"/>
            <a:ext cx="777665" cy="1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8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E99B16-968D-C965-4C1B-B92BE0193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5900" y="1950099"/>
            <a:ext cx="4792200" cy="2394373"/>
          </a:xfrm>
        </p:spPr>
        <p:txBody>
          <a:bodyPr/>
          <a:lstStyle/>
          <a:p>
            <a:r>
              <a:rPr lang="en-US" sz="8000" dirty="0"/>
              <a:t>It</a:t>
            </a:r>
            <a:br>
              <a:rPr lang="en-US" sz="8000" dirty="0"/>
            </a:br>
            <a:r>
              <a:rPr lang="en-US" sz="8000" dirty="0"/>
              <a:t>isn’t</a:t>
            </a:r>
            <a:br>
              <a:rPr lang="en-US" sz="8000" dirty="0"/>
            </a:br>
            <a:r>
              <a:rPr lang="en-US" sz="8000" dirty="0"/>
              <a:t>hard.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9ECAED4-C7D2-5441-4609-DE400BE31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3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5FE0D8-214A-4C04-554E-475E1D61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see…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4C2A8A-223E-0B53-DDD9-080A61034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6429216" cy="2760900"/>
          </a:xfrm>
        </p:spPr>
        <p:txBody>
          <a:bodyPr numCol="2"/>
          <a:lstStyle/>
          <a:p>
            <a:pPr marL="139700" indent="0">
              <a:buNone/>
            </a:pPr>
            <a:r>
              <a:rPr lang="en-US" sz="4800" dirty="0">
                <a:latin typeface="+mj-lt"/>
              </a:rPr>
              <a:t>Template</a:t>
            </a:r>
          </a:p>
          <a:p>
            <a:pPr marL="139700" indent="0">
              <a:buNone/>
            </a:pPr>
            <a:r>
              <a:rPr lang="en-US" sz="4800" dirty="0">
                <a:latin typeface="+mj-lt"/>
              </a:rPr>
              <a:t>Helpers</a:t>
            </a:r>
          </a:p>
          <a:p>
            <a:pPr marL="139700" indent="0">
              <a:buNone/>
            </a:pPr>
            <a:r>
              <a:rPr lang="en-US" sz="4800" dirty="0">
                <a:latin typeface="+mj-lt"/>
              </a:rPr>
              <a:t>UI</a:t>
            </a:r>
          </a:p>
          <a:p>
            <a:pPr marL="139700" indent="0">
              <a:buNone/>
            </a:pPr>
            <a:r>
              <a:rPr lang="en-US" sz="4800" dirty="0">
                <a:latin typeface="+mj-lt"/>
              </a:rPr>
              <a:t>Metadata</a:t>
            </a:r>
          </a:p>
          <a:p>
            <a:pPr marL="139700" indent="0">
              <a:buNone/>
            </a:pPr>
            <a:r>
              <a:rPr lang="en-US" sz="4800" dirty="0">
                <a:latin typeface="+mj-lt"/>
              </a:rPr>
              <a:t>Data</a:t>
            </a:r>
          </a:p>
          <a:p>
            <a:pPr marL="139700" indent="0">
              <a:buNone/>
            </a:pPr>
            <a:r>
              <a:rPr lang="en-US" sz="4800" dirty="0">
                <a:latin typeface="+mj-lt"/>
              </a:rPr>
              <a:t>Async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AA42761-FEAF-4FEB-4631-AC0503B6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6" y="4905257"/>
            <a:ext cx="777665" cy="1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Bizz Summit Colors">
      <a:dk1>
        <a:srgbClr val="EDBE15"/>
      </a:dk1>
      <a:lt1>
        <a:srgbClr val="FFFFFF"/>
      </a:lt1>
      <a:dk2>
        <a:srgbClr val="001633"/>
      </a:dk2>
      <a:lt2>
        <a:srgbClr val="001633"/>
      </a:lt2>
      <a:accent1>
        <a:srgbClr val="518D99"/>
      </a:accent1>
      <a:accent2>
        <a:srgbClr val="EDBE15"/>
      </a:accent2>
      <a:accent3>
        <a:srgbClr val="001633"/>
      </a:accent3>
      <a:accent4>
        <a:srgbClr val="934494"/>
      </a:accent4>
      <a:accent5>
        <a:srgbClr val="FFFFFF"/>
      </a:accent5>
      <a:accent6>
        <a:srgbClr val="518D99"/>
      </a:accent6>
      <a:hlink>
        <a:srgbClr val="EDBE15"/>
      </a:hlink>
      <a:folHlink>
        <a:srgbClr val="518D99"/>
      </a:folHlink>
    </a:clrScheme>
    <a:fontScheme name="Fuentes Bizz Summit">
      <a:majorFont>
        <a:latin typeface="Avenir LT Std 65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D470A838954B4490081697FA9A9094" ma:contentTypeVersion="9" ma:contentTypeDescription="Create a new document." ma:contentTypeScope="" ma:versionID="604e709aa9fc5125caeb21dbef91d8ca">
  <xsd:schema xmlns:xsd="http://www.w3.org/2001/XMLSchema" xmlns:xs="http://www.w3.org/2001/XMLSchema" xmlns:p="http://schemas.microsoft.com/office/2006/metadata/properties" xmlns:ns2="8add341d-0518-4831-a9d8-e38915cbc563" xmlns:ns3="a37f12d4-fef1-46fe-989e-1b775aca5ac9" targetNamespace="http://schemas.microsoft.com/office/2006/metadata/properties" ma:root="true" ma:fieldsID="6512fd1451910ba202a4ea62299ec9d3" ns2:_="" ns3:_="">
    <xsd:import namespace="8add341d-0518-4831-a9d8-e38915cbc563"/>
    <xsd:import namespace="a37f12d4-fef1-46fe-989e-1b775aca5a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dd341d-0518-4831-a9d8-e38915cbc5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9f69ec0-f8ad-4d81-ac5c-74be95aab7a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f12d4-fef1-46fe-989e-1b775aca5ac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2472a62-9471-4d30-a0d0-9b0769d96c87}" ma:internalName="TaxCatchAll" ma:showField="CatchAllData" ma:web="a37f12d4-fef1-46fe-989e-1b775aca5a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dd341d-0518-4831-a9d8-e38915cbc563">
      <Terms xmlns="http://schemas.microsoft.com/office/infopath/2007/PartnerControls"/>
    </lcf76f155ced4ddcb4097134ff3c332f>
    <TaxCatchAll xmlns="a37f12d4-fef1-46fe-989e-1b775aca5ac9" xsi:nil="true"/>
  </documentManagement>
</p:properties>
</file>

<file path=customXml/itemProps1.xml><?xml version="1.0" encoding="utf-8"?>
<ds:datastoreItem xmlns:ds="http://schemas.openxmlformats.org/officeDocument/2006/customXml" ds:itemID="{39C4AB73-6951-4809-B42C-9255345E0B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dd341d-0518-4831-a9d8-e38915cbc563"/>
    <ds:schemaRef ds:uri="a37f12d4-fef1-46fe-989e-1b775aca5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4C8094-9042-4D91-AA21-AEC27C9D4A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3863F7-CDC6-4D75-8214-A9702C4BB20F}">
  <ds:schemaRefs>
    <ds:schemaRef ds:uri="http://purl.org/dc/terms/"/>
    <ds:schemaRef ds:uri="http://schemas.microsoft.com/office/2006/metadata/properties"/>
    <ds:schemaRef ds:uri="9bd181d4-d7dc-49d7-836d-dd9e214935f0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e5a5a6e-0b2f-4abf-b6f3-d21d02bb0e1e"/>
    <ds:schemaRef ds:uri="http://purl.org/dc/elements/1.1/"/>
    <ds:schemaRef ds:uri="8add341d-0518-4831-a9d8-e38915cbc563"/>
    <ds:schemaRef ds:uri="a37f12d4-fef1-46fe-989e-1b775aca5ac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120</Words>
  <Application>Microsoft Office PowerPoint</Application>
  <PresentationFormat>On-screen Show (16:9)</PresentationFormat>
  <Paragraphs>37</Paragraphs>
  <Slides>11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Avenir Next LT Pro</vt:lpstr>
      <vt:lpstr>Avenir LT Std 65 Medium</vt:lpstr>
      <vt:lpstr>Montserrat ExtraBold</vt:lpstr>
      <vt:lpstr>Roboto</vt:lpstr>
      <vt:lpstr>Arial</vt:lpstr>
      <vt:lpstr>Roboto Medium</vt:lpstr>
      <vt:lpstr>Futuristic Background by Slidesgo</vt:lpstr>
      <vt:lpstr>1_Futuristic Background by Slidesgo</vt:lpstr>
      <vt:lpstr>🤓 Live! Dev! Tool!  Building an XrmToolBox Tool!</vt:lpstr>
      <vt:lpstr>🤓 Live! Dev! Tool!  Building an XrmToolBox Tool!</vt:lpstr>
      <vt:lpstr>¡GRACIAS PATROCINADORES!</vt:lpstr>
      <vt:lpstr>Jonas Rapp</vt:lpstr>
      <vt:lpstr>Jonas Rapp</vt:lpstr>
      <vt:lpstr>PowerPoint Presentation</vt:lpstr>
      <vt:lpstr>We will build…</vt:lpstr>
      <vt:lpstr>It isn’t hard.</vt:lpstr>
      <vt:lpstr>We will see…</vt:lpstr>
      <vt:lpstr>Links</vt:lpstr>
      <vt:lpstr>TACK!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BIZZ SUMMIT ES</dc:title>
  <dc:creator>Mar Llambí</dc:creator>
  <cp:lastModifiedBy>Jonas Rapp</cp:lastModifiedBy>
  <cp:revision>7</cp:revision>
  <dcterms:modified xsi:type="dcterms:W3CDTF">2022-09-10T07:38:38Z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0x01010029D470A838954B4490081697FA9A9094</vt:lpwstr>
  </property>
  <property fmtid="{D5CDD505-2E9C-101B-9397-08002B2CF9AE}" pid="3" name="MediaServiceImageTags">
    <vt:lpwstr/>
  </property>
</Properties>
</file>